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Default Extension="png" ContentType="image/png"/>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1" r:id="rId2"/>
    <p:sldId id="290" r:id="rId3"/>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94613" autoAdjust="0"/>
  </p:normalViewPr>
  <p:slideViewPr>
    <p:cSldViewPr>
      <p:cViewPr varScale="1">
        <p:scale>
          <a:sx n="100" d="100"/>
          <a:sy n="100" d="100"/>
        </p:scale>
        <p:origin x="-403" y="-8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6" name="Shape 526"/>
          <p:cNvSpPr>
            <a:spLocks noGrp="1" noRot="1" noChangeAspect="1"/>
          </p:cNvSpPr>
          <p:nvPr>
            <p:ph type="sldImg"/>
          </p:nvPr>
        </p:nvSpPr>
        <p:spPr>
          <a:xfrm>
            <a:off x="1143000" y="685800"/>
            <a:ext cx="4572000" cy="3429000"/>
          </a:xfrm>
          <a:prstGeom prst="rect">
            <a:avLst/>
          </a:prstGeom>
        </p:spPr>
        <p:txBody>
          <a:bodyPr/>
          <a:lstStyle/>
          <a:p>
            <a:endParaRPr/>
          </a:p>
        </p:txBody>
      </p:sp>
      <p:sp>
        <p:nvSpPr>
          <p:cNvPr id="527" name="Shape 52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1578895671"/>
      </p:ext>
    </p:extLst>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11708" y="744574"/>
            <a:ext cx="8520601" cy="2052601"/>
          </a:xfrm>
          <a:prstGeom prst="rect">
            <a:avLst/>
          </a:prstGeom>
        </p:spPr>
        <p:txBody>
          <a:bodyPr anchor="b"/>
          <a:lstStyle>
            <a:lvl1pPr algn="ctr">
              <a:defRPr sz="5200"/>
            </a:lvl1pPr>
          </a:lstStyle>
          <a:p>
            <a:r>
              <a:t>Title Text</a:t>
            </a:r>
          </a:p>
        </p:txBody>
      </p:sp>
      <p:sp>
        <p:nvSpPr>
          <p:cNvPr id="12" name="Body Level One…"/>
          <p:cNvSpPr txBox="1">
            <a:spLocks noGrp="1"/>
          </p:cNvSpPr>
          <p:nvPr>
            <p:ph type="body" sz="quarter" idx="1"/>
          </p:nvPr>
        </p:nvSpPr>
        <p:spPr>
          <a:xfrm>
            <a:off x="311699" y="2834125"/>
            <a:ext cx="8520602" cy="792601"/>
          </a:xfrm>
          <a:prstGeom prst="rect">
            <a:avLst/>
          </a:prstGeom>
        </p:spPr>
        <p:txBody>
          <a:bodyPr/>
          <a:lstStyle>
            <a:lvl1pPr marL="342900" indent="-228600" algn="ctr">
              <a:lnSpc>
                <a:spcPct val="100000"/>
              </a:lnSpc>
              <a:buClrTx/>
              <a:buSzTx/>
              <a:buFontTx/>
              <a:buNone/>
              <a:defRPr sz="2800"/>
            </a:lvl1pPr>
            <a:lvl2pPr marL="342900" indent="254000" algn="ctr">
              <a:lnSpc>
                <a:spcPct val="100000"/>
              </a:lnSpc>
              <a:buClrTx/>
              <a:buSzTx/>
              <a:buFontTx/>
              <a:buNone/>
              <a:defRPr sz="2800"/>
            </a:lvl2pPr>
            <a:lvl3pPr marL="342900" indent="711200" algn="ctr">
              <a:lnSpc>
                <a:spcPct val="100000"/>
              </a:lnSpc>
              <a:buClrTx/>
              <a:buSzTx/>
              <a:buFontTx/>
              <a:buNone/>
              <a:defRPr sz="2800"/>
            </a:lvl3pPr>
            <a:lvl4pPr marL="342900" indent="1168400" algn="ctr">
              <a:lnSpc>
                <a:spcPct val="100000"/>
              </a:lnSpc>
              <a:buClrTx/>
              <a:buSzTx/>
              <a:buFontTx/>
              <a:buNone/>
              <a:defRPr sz="2800"/>
            </a:lvl4pPr>
            <a:lvl5pPr marL="342900" indent="162560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91" name="xx%"/>
          <p:cNvSpPr txBox="1">
            <a:spLocks noGrp="1"/>
          </p:cNvSpPr>
          <p:nvPr>
            <p:ph type="title" hasCustomPrompt="1"/>
          </p:nvPr>
        </p:nvSpPr>
        <p:spPr>
          <a:xfrm>
            <a:off x="311699" y="1106125"/>
            <a:ext cx="8520602" cy="1963500"/>
          </a:xfrm>
          <a:prstGeom prst="rect">
            <a:avLst/>
          </a:prstGeom>
        </p:spPr>
        <p:txBody>
          <a:bodyPr anchor="b"/>
          <a:lstStyle>
            <a:lvl1pPr algn="ctr">
              <a:defRPr sz="12000"/>
            </a:lvl1pPr>
          </a:lstStyle>
          <a:p>
            <a:r>
              <a:t>xx%</a:t>
            </a:r>
          </a:p>
        </p:txBody>
      </p:sp>
      <p:sp>
        <p:nvSpPr>
          <p:cNvPr id="92" name="Body Level One…"/>
          <p:cNvSpPr txBox="1">
            <a:spLocks noGrp="1"/>
          </p:cNvSpPr>
          <p:nvPr>
            <p:ph type="body" sz="half" idx="1"/>
          </p:nvPr>
        </p:nvSpPr>
        <p:spPr>
          <a:xfrm>
            <a:off x="311699" y="3152225"/>
            <a:ext cx="8520602" cy="1300800"/>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117" name="Google Shape;55;p13"/>
          <p:cNvSpPr txBox="1"/>
          <p:nvPr/>
        </p:nvSpPr>
        <p:spPr>
          <a:xfrm>
            <a:off x="2193075" y="4624825"/>
            <a:ext cx="4637100" cy="309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800">
                <a:solidFill>
                  <a:srgbClr val="FFFFFF"/>
                </a:solidFill>
              </a:defRPr>
            </a:pPr>
            <a:r>
              <a:t>Proprietary and confidential  |  All rights reserved  |  </a:t>
            </a:r>
            <a:r>
              <a:rPr>
                <a:latin typeface="Roboto"/>
                <a:ea typeface="Roboto"/>
                <a:cs typeface="Roboto"/>
                <a:sym typeface="Roboto"/>
              </a:rPr>
              <a:t>© </a:t>
            </a:r>
            <a:r>
              <a:t>LERC 2019.</a:t>
            </a:r>
          </a:p>
        </p:txBody>
      </p:sp>
      <p:sp>
        <p:nvSpPr>
          <p:cNvPr id="118" name="Title Text"/>
          <p:cNvSpPr txBox="1">
            <a:spLocks noGrp="1"/>
          </p:cNvSpPr>
          <p:nvPr>
            <p:ph type="title"/>
          </p:nvPr>
        </p:nvSpPr>
        <p:spPr>
          <a:xfrm>
            <a:off x="311699" y="2150849"/>
            <a:ext cx="8520602" cy="841801"/>
          </a:xfrm>
          <a:prstGeom prst="rect">
            <a:avLst/>
          </a:prstGeom>
        </p:spPr>
        <p:txBody>
          <a:bodyPr anchor="ctr"/>
          <a:lstStyle>
            <a:lvl1pPr algn="ctr">
              <a:defRPr sz="3600"/>
            </a:lvl1pPr>
          </a:lstStyle>
          <a:p>
            <a:r>
              <a:t>Title Text</a:t>
            </a:r>
          </a:p>
        </p:txBody>
      </p:sp>
      <p:sp>
        <p:nvSpPr>
          <p:cNvPr id="119" name="Slide Number"/>
          <p:cNvSpPr txBox="1">
            <a:spLocks noGrp="1"/>
          </p:cNvSpPr>
          <p:nvPr>
            <p:ph type="sldNum" sz="quarter" idx="2"/>
          </p:nvPr>
        </p:nvSpPr>
        <p:spPr>
          <a:prstGeom prst="rect">
            <a:avLst/>
          </a:prstGeom>
        </p:spPr>
        <p:txBody>
          <a:bodyPr/>
          <a:lstStyle>
            <a:lvl1pPr>
              <a:defRPr>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137" name="Google Shape;55;p13"/>
          <p:cNvSpPr txBox="1"/>
          <p:nvPr/>
        </p:nvSpPr>
        <p:spPr>
          <a:xfrm>
            <a:off x="2193075" y="4624825"/>
            <a:ext cx="4637100" cy="309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800">
                <a:solidFill>
                  <a:srgbClr val="FFFFFF"/>
                </a:solidFill>
              </a:defRPr>
            </a:pPr>
            <a:r>
              <a:t>Proprietary and confidential  |  All rights reserved  |  </a:t>
            </a:r>
            <a:r>
              <a:rPr>
                <a:latin typeface="Roboto"/>
                <a:ea typeface="Roboto"/>
                <a:cs typeface="Roboto"/>
                <a:sym typeface="Roboto"/>
              </a:rPr>
              <a:t>© </a:t>
            </a:r>
            <a:r>
              <a:t>LERC 2019.</a:t>
            </a:r>
          </a:p>
        </p:txBody>
      </p:sp>
      <p:sp>
        <p:nvSpPr>
          <p:cNvPr id="138" name="Title Text"/>
          <p:cNvSpPr txBox="1">
            <a:spLocks noGrp="1"/>
          </p:cNvSpPr>
          <p:nvPr>
            <p:ph type="title"/>
          </p:nvPr>
        </p:nvSpPr>
        <p:spPr>
          <a:prstGeom prst="rect">
            <a:avLst/>
          </a:prstGeom>
        </p:spPr>
        <p:txBody>
          <a:bodyPr/>
          <a:lstStyle/>
          <a:p>
            <a:r>
              <a:t>Title Text</a:t>
            </a:r>
          </a:p>
        </p:txBody>
      </p:sp>
      <p:sp>
        <p:nvSpPr>
          <p:cNvPr id="139" name="Body Level One…"/>
          <p:cNvSpPr txBox="1">
            <a:spLocks noGrp="1"/>
          </p:cNvSpPr>
          <p:nvPr>
            <p:ph type="body" sz="half" idx="1"/>
          </p:nvPr>
        </p:nvSpPr>
        <p:spPr>
          <a:xfrm>
            <a:off x="311699" y="1152475"/>
            <a:ext cx="3999902"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r>
              <a:t>Body Level One</a:t>
            </a:r>
          </a:p>
          <a:p>
            <a:pPr lvl="1"/>
            <a:r>
              <a:t>Body Level Two</a:t>
            </a:r>
          </a:p>
          <a:p>
            <a:pPr lvl="2"/>
            <a:r>
              <a:t>Body Level Three</a:t>
            </a:r>
          </a:p>
          <a:p>
            <a:pPr lvl="3"/>
            <a:r>
              <a:t>Body Level Four</a:t>
            </a:r>
          </a:p>
          <a:p>
            <a:pPr lvl="4"/>
            <a:r>
              <a:t>Body Level Five</a:t>
            </a:r>
          </a:p>
        </p:txBody>
      </p:sp>
      <p:sp>
        <p:nvSpPr>
          <p:cNvPr id="140" name="Google Shape;71;p17"/>
          <p:cNvSpPr txBox="1">
            <a:spLocks noGrp="1"/>
          </p:cNvSpPr>
          <p:nvPr>
            <p:ph type="body" sz="half" idx="21"/>
          </p:nvPr>
        </p:nvSpPr>
        <p:spPr>
          <a:xfrm>
            <a:off x="4832399" y="1152475"/>
            <a:ext cx="3999902" cy="3416400"/>
          </a:xfrm>
          <a:prstGeom prst="rect">
            <a:avLst/>
          </a:prstGeom>
        </p:spPr>
        <p:txBody>
          <a:bodyPr/>
          <a:lstStyle/>
          <a:p>
            <a:pPr indent="-317500">
              <a:buSzPts val="1400"/>
              <a:defRPr sz="1400"/>
            </a:pPr>
            <a:endParaRPr/>
          </a:p>
        </p:txBody>
      </p:sp>
      <p:sp>
        <p:nvSpPr>
          <p:cNvPr id="141" name="Slide Number"/>
          <p:cNvSpPr txBox="1">
            <a:spLocks noGrp="1"/>
          </p:cNvSpPr>
          <p:nvPr>
            <p:ph type="sldNum" sz="quarter" idx="2"/>
          </p:nvPr>
        </p:nvSpPr>
        <p:spPr>
          <a:prstGeom prst="rect">
            <a:avLst/>
          </a:prstGeom>
        </p:spPr>
        <p:txBody>
          <a:bodyPr/>
          <a:lstStyle>
            <a:lvl1pPr>
              <a:defRPr>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148" name="Google Shape;55;p13"/>
          <p:cNvSpPr txBox="1"/>
          <p:nvPr/>
        </p:nvSpPr>
        <p:spPr>
          <a:xfrm>
            <a:off x="2193075" y="4624825"/>
            <a:ext cx="4637100" cy="309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800">
                <a:solidFill>
                  <a:srgbClr val="FFFFFF"/>
                </a:solidFill>
              </a:defRPr>
            </a:pPr>
            <a:r>
              <a:t>Proprietary and confidential  |  All rights reserved  |  </a:t>
            </a:r>
            <a:r>
              <a:rPr>
                <a:latin typeface="Roboto"/>
                <a:ea typeface="Roboto"/>
                <a:cs typeface="Roboto"/>
                <a:sym typeface="Roboto"/>
              </a:rPr>
              <a:t>© </a:t>
            </a:r>
            <a:r>
              <a:t>LERC 2019.</a:t>
            </a:r>
          </a:p>
        </p:txBody>
      </p:sp>
      <p:sp>
        <p:nvSpPr>
          <p:cNvPr id="149" name="Title Text"/>
          <p:cNvSpPr txBox="1">
            <a:spLocks noGrp="1"/>
          </p:cNvSpPr>
          <p:nvPr>
            <p:ph type="title"/>
          </p:nvPr>
        </p:nvSpPr>
        <p:spPr>
          <a:prstGeom prst="rect">
            <a:avLst/>
          </a:prstGeom>
        </p:spPr>
        <p:txBody>
          <a:bodyPr/>
          <a:lstStyle/>
          <a:p>
            <a:r>
              <a:t>Title Text</a:t>
            </a:r>
          </a:p>
        </p:txBody>
      </p:sp>
      <p:sp>
        <p:nvSpPr>
          <p:cNvPr id="150" name="Slide Number"/>
          <p:cNvSpPr txBox="1">
            <a:spLocks noGrp="1"/>
          </p:cNvSpPr>
          <p:nvPr>
            <p:ph type="sldNum" sz="quarter" idx="2"/>
          </p:nvPr>
        </p:nvSpPr>
        <p:spPr>
          <a:prstGeom prst="rect">
            <a:avLst/>
          </a:prstGeom>
        </p:spPr>
        <p:txBody>
          <a:bodyPr/>
          <a:lstStyle>
            <a:lvl1pPr>
              <a:defRPr>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157" name="Google Shape;55;p13"/>
          <p:cNvSpPr txBox="1"/>
          <p:nvPr/>
        </p:nvSpPr>
        <p:spPr>
          <a:xfrm>
            <a:off x="2193075" y="4624825"/>
            <a:ext cx="4637100" cy="309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800">
                <a:solidFill>
                  <a:srgbClr val="FFFFFF"/>
                </a:solidFill>
              </a:defRPr>
            </a:pPr>
            <a:r>
              <a:t>Proprietary and confidential  |  All rights reserved  |  </a:t>
            </a:r>
            <a:r>
              <a:rPr>
                <a:latin typeface="Roboto"/>
                <a:ea typeface="Roboto"/>
                <a:cs typeface="Roboto"/>
                <a:sym typeface="Roboto"/>
              </a:rPr>
              <a:t>© </a:t>
            </a:r>
            <a:r>
              <a:t>LERC 2019.</a:t>
            </a:r>
          </a:p>
        </p:txBody>
      </p:sp>
      <p:sp>
        <p:nvSpPr>
          <p:cNvPr id="158" name="Title Text"/>
          <p:cNvSpPr txBox="1">
            <a:spLocks noGrp="1"/>
          </p:cNvSpPr>
          <p:nvPr>
            <p:ph type="title"/>
          </p:nvPr>
        </p:nvSpPr>
        <p:spPr>
          <a:xfrm>
            <a:off x="311699" y="555600"/>
            <a:ext cx="2808001" cy="755700"/>
          </a:xfrm>
          <a:prstGeom prst="rect">
            <a:avLst/>
          </a:prstGeom>
        </p:spPr>
        <p:txBody>
          <a:bodyPr anchor="b"/>
          <a:lstStyle>
            <a:lvl1pPr>
              <a:defRPr sz="2400"/>
            </a:lvl1pPr>
          </a:lstStyle>
          <a:p>
            <a:r>
              <a:t>Title Text</a:t>
            </a:r>
          </a:p>
        </p:txBody>
      </p:sp>
      <p:sp>
        <p:nvSpPr>
          <p:cNvPr id="159" name="Body Level One…"/>
          <p:cNvSpPr txBox="1">
            <a:spLocks noGrp="1"/>
          </p:cNvSpPr>
          <p:nvPr>
            <p:ph type="body" sz="quarter" idx="1"/>
          </p:nvPr>
        </p:nvSpPr>
        <p:spPr>
          <a:xfrm>
            <a:off x="311699" y="1389599"/>
            <a:ext cx="2808001" cy="3179401"/>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r>
              <a:t>Body Level One</a:t>
            </a:r>
          </a:p>
          <a:p>
            <a:pPr lvl="1"/>
            <a:r>
              <a:t>Body Level Two</a:t>
            </a:r>
          </a:p>
          <a:p>
            <a:pPr lvl="2"/>
            <a:r>
              <a:t>Body Level Three</a:t>
            </a:r>
          </a:p>
          <a:p>
            <a:pPr lvl="3"/>
            <a:r>
              <a:t>Body Level Four</a:t>
            </a:r>
          </a:p>
          <a:p>
            <a:pPr lvl="4"/>
            <a:r>
              <a:t>Body Level Five</a:t>
            </a:r>
          </a:p>
        </p:txBody>
      </p:sp>
      <p:sp>
        <p:nvSpPr>
          <p:cNvPr id="160" name="Slide Number"/>
          <p:cNvSpPr txBox="1">
            <a:spLocks noGrp="1"/>
          </p:cNvSpPr>
          <p:nvPr>
            <p:ph type="sldNum" sz="quarter" idx="2"/>
          </p:nvPr>
        </p:nvSpPr>
        <p:spPr>
          <a:prstGeom prst="rect">
            <a:avLst/>
          </a:prstGeom>
        </p:spPr>
        <p:txBody>
          <a:bodyPr/>
          <a:lstStyle>
            <a:lvl1pPr>
              <a:defRPr>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167" name="Google Shape;55;p13"/>
          <p:cNvSpPr txBox="1"/>
          <p:nvPr/>
        </p:nvSpPr>
        <p:spPr>
          <a:xfrm>
            <a:off x="2193075" y="4624825"/>
            <a:ext cx="4637100" cy="309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800">
                <a:solidFill>
                  <a:srgbClr val="FFFFFF"/>
                </a:solidFill>
              </a:defRPr>
            </a:pPr>
            <a:r>
              <a:t>Proprietary and confidential  |  All rights reserved  |  </a:t>
            </a:r>
            <a:r>
              <a:rPr>
                <a:latin typeface="Roboto"/>
                <a:ea typeface="Roboto"/>
                <a:cs typeface="Roboto"/>
                <a:sym typeface="Roboto"/>
              </a:rPr>
              <a:t>© </a:t>
            </a:r>
            <a:r>
              <a:t>LERC 2019.</a:t>
            </a:r>
          </a:p>
        </p:txBody>
      </p:sp>
      <p:sp>
        <p:nvSpPr>
          <p:cNvPr id="168" name="Title Text"/>
          <p:cNvSpPr txBox="1">
            <a:spLocks noGrp="1"/>
          </p:cNvSpPr>
          <p:nvPr>
            <p:ph type="title"/>
          </p:nvPr>
        </p:nvSpPr>
        <p:spPr>
          <a:xfrm>
            <a:off x="490250" y="450149"/>
            <a:ext cx="6367801" cy="4090801"/>
          </a:xfrm>
          <a:prstGeom prst="rect">
            <a:avLst/>
          </a:prstGeom>
        </p:spPr>
        <p:txBody>
          <a:bodyPr anchor="ctr"/>
          <a:lstStyle>
            <a:lvl1pPr>
              <a:defRPr sz="4800"/>
            </a:lvl1pPr>
          </a:lstStyle>
          <a:p>
            <a:r>
              <a:t>Title Text</a:t>
            </a:r>
          </a:p>
        </p:txBody>
      </p:sp>
      <p:sp>
        <p:nvSpPr>
          <p:cNvPr id="169" name="Slide Number"/>
          <p:cNvSpPr txBox="1">
            <a:spLocks noGrp="1"/>
          </p:cNvSpPr>
          <p:nvPr>
            <p:ph type="sldNum" sz="quarter" idx="2"/>
          </p:nvPr>
        </p:nvSpPr>
        <p:spPr>
          <a:prstGeom prst="rect">
            <a:avLst/>
          </a:prstGeom>
        </p:spPr>
        <p:txBody>
          <a:bodyPr/>
          <a:lstStyle>
            <a:lvl1pPr>
              <a:defRPr>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176" name="Google Shape;55;p13"/>
          <p:cNvSpPr txBox="1"/>
          <p:nvPr/>
        </p:nvSpPr>
        <p:spPr>
          <a:xfrm>
            <a:off x="2193075" y="4624825"/>
            <a:ext cx="4637100" cy="309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800">
                <a:solidFill>
                  <a:srgbClr val="FFFFFF"/>
                </a:solidFill>
              </a:defRPr>
            </a:pPr>
            <a:r>
              <a:t>Proprietary and confidential  |  All rights reserved  |  </a:t>
            </a:r>
            <a:r>
              <a:rPr>
                <a:latin typeface="Roboto"/>
                <a:ea typeface="Roboto"/>
                <a:cs typeface="Roboto"/>
                <a:sym typeface="Roboto"/>
              </a:rPr>
              <a:t>© </a:t>
            </a:r>
            <a:r>
              <a:t>LERC 2019.</a:t>
            </a:r>
          </a:p>
        </p:txBody>
      </p:sp>
      <p:sp>
        <p:nvSpPr>
          <p:cNvPr id="177" name="Google Shape;84;p21"/>
          <p:cNvSpPr/>
          <p:nvPr/>
        </p:nvSpPr>
        <p:spPr>
          <a:xfrm>
            <a:off x="4572000" y="-125"/>
            <a:ext cx="4572000" cy="5143501"/>
          </a:xfrm>
          <a:prstGeom prst="rect">
            <a:avLst/>
          </a:prstGeom>
          <a:solidFill>
            <a:srgbClr val="EEEEEE"/>
          </a:solidFill>
          <a:ln w="12700">
            <a:miter lim="400000"/>
          </a:ln>
        </p:spPr>
        <p:txBody>
          <a:bodyPr lIns="45719" rIns="45719" anchor="ctr"/>
          <a:lstStyle/>
          <a:p>
            <a:endParaRPr/>
          </a:p>
        </p:txBody>
      </p:sp>
      <p:sp>
        <p:nvSpPr>
          <p:cNvPr id="178" name="Title Text"/>
          <p:cNvSpPr txBox="1">
            <a:spLocks noGrp="1"/>
          </p:cNvSpPr>
          <p:nvPr>
            <p:ph type="title"/>
          </p:nvPr>
        </p:nvSpPr>
        <p:spPr>
          <a:xfrm>
            <a:off x="265500" y="1233175"/>
            <a:ext cx="4045200" cy="1482301"/>
          </a:xfrm>
          <a:prstGeom prst="rect">
            <a:avLst/>
          </a:prstGeom>
        </p:spPr>
        <p:txBody>
          <a:bodyPr anchor="b"/>
          <a:lstStyle>
            <a:lvl1pPr algn="ctr">
              <a:defRPr sz="4200"/>
            </a:lvl1pPr>
          </a:lstStyle>
          <a:p>
            <a:r>
              <a:t>Title Text</a:t>
            </a:r>
          </a:p>
        </p:txBody>
      </p:sp>
      <p:sp>
        <p:nvSpPr>
          <p:cNvPr id="179" name="Body Level One…"/>
          <p:cNvSpPr txBox="1">
            <a:spLocks noGrp="1"/>
          </p:cNvSpPr>
          <p:nvPr>
            <p:ph type="body" sz="quarter" idx="1"/>
          </p:nvPr>
        </p:nvSpPr>
        <p:spPr>
          <a:xfrm>
            <a:off x="265500" y="2803075"/>
            <a:ext cx="4045200" cy="12351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180" name="Google Shape;87;p21"/>
          <p:cNvSpPr txBox="1">
            <a:spLocks noGrp="1"/>
          </p:cNvSpPr>
          <p:nvPr>
            <p:ph type="body" sz="half" idx="21"/>
          </p:nvPr>
        </p:nvSpPr>
        <p:spPr>
          <a:xfrm>
            <a:off x="4939500" y="724074"/>
            <a:ext cx="3837000" cy="3695102"/>
          </a:xfrm>
          <a:prstGeom prst="rect">
            <a:avLst/>
          </a:prstGeom>
        </p:spPr>
        <p:txBody>
          <a:bodyPr anchor="ctr"/>
          <a:lstStyle/>
          <a:p>
            <a:endParaRPr/>
          </a:p>
        </p:txBody>
      </p:sp>
      <p:sp>
        <p:nvSpPr>
          <p:cNvPr id="181" name="Slide Number"/>
          <p:cNvSpPr txBox="1">
            <a:spLocks noGrp="1"/>
          </p:cNvSpPr>
          <p:nvPr>
            <p:ph type="sldNum" sz="quarter" idx="2"/>
          </p:nvPr>
        </p:nvSpPr>
        <p:spPr>
          <a:prstGeom prst="rect">
            <a:avLst/>
          </a:prstGeom>
        </p:spPr>
        <p:txBody>
          <a:bodyPr/>
          <a:lstStyle>
            <a:lvl1pPr>
              <a:defRPr>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188" name="Google Shape;55;p13"/>
          <p:cNvSpPr txBox="1"/>
          <p:nvPr/>
        </p:nvSpPr>
        <p:spPr>
          <a:xfrm>
            <a:off x="2193075" y="4624825"/>
            <a:ext cx="4637100" cy="309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800">
                <a:solidFill>
                  <a:srgbClr val="FFFFFF"/>
                </a:solidFill>
              </a:defRPr>
            </a:pPr>
            <a:r>
              <a:t>Proprietary and confidential  |  All rights reserved  |  </a:t>
            </a:r>
            <a:r>
              <a:rPr>
                <a:latin typeface="Roboto"/>
                <a:ea typeface="Roboto"/>
                <a:cs typeface="Roboto"/>
                <a:sym typeface="Roboto"/>
              </a:rPr>
              <a:t>© </a:t>
            </a:r>
            <a:r>
              <a:t>LERC 2019.</a:t>
            </a:r>
          </a:p>
        </p:txBody>
      </p:sp>
      <p:sp>
        <p:nvSpPr>
          <p:cNvPr id="189" name="Body Level One…"/>
          <p:cNvSpPr txBox="1">
            <a:spLocks noGrp="1"/>
          </p:cNvSpPr>
          <p:nvPr>
            <p:ph type="body" sz="quarter" idx="1"/>
          </p:nvPr>
        </p:nvSpPr>
        <p:spPr>
          <a:xfrm>
            <a:off x="311699" y="4230575"/>
            <a:ext cx="5998802" cy="6051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190" name="Slide Number"/>
          <p:cNvSpPr txBox="1">
            <a:spLocks noGrp="1"/>
          </p:cNvSpPr>
          <p:nvPr>
            <p:ph type="sldNum" sz="quarter" idx="2"/>
          </p:nvPr>
        </p:nvSpPr>
        <p:spPr>
          <a:prstGeom prst="rect">
            <a:avLst/>
          </a:prstGeom>
        </p:spPr>
        <p:txBody>
          <a:bodyPr/>
          <a:lstStyle>
            <a:lvl1pPr>
              <a:defRPr>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197" name="Google Shape;55;p13"/>
          <p:cNvSpPr txBox="1"/>
          <p:nvPr/>
        </p:nvSpPr>
        <p:spPr>
          <a:xfrm>
            <a:off x="2193075" y="4624825"/>
            <a:ext cx="4637100" cy="309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800">
                <a:solidFill>
                  <a:srgbClr val="FFFFFF"/>
                </a:solidFill>
              </a:defRPr>
            </a:pPr>
            <a:r>
              <a:t>Proprietary and confidential  |  All rights reserved  |  </a:t>
            </a:r>
            <a:r>
              <a:rPr>
                <a:latin typeface="Roboto"/>
                <a:ea typeface="Roboto"/>
                <a:cs typeface="Roboto"/>
                <a:sym typeface="Roboto"/>
              </a:rPr>
              <a:t>© </a:t>
            </a:r>
            <a:r>
              <a:t>LERC 2019.</a:t>
            </a:r>
          </a:p>
        </p:txBody>
      </p:sp>
      <p:sp>
        <p:nvSpPr>
          <p:cNvPr id="198" name="xx%"/>
          <p:cNvSpPr txBox="1">
            <a:spLocks noGrp="1"/>
          </p:cNvSpPr>
          <p:nvPr>
            <p:ph type="title" hasCustomPrompt="1"/>
          </p:nvPr>
        </p:nvSpPr>
        <p:spPr>
          <a:xfrm>
            <a:off x="311699" y="1106125"/>
            <a:ext cx="8520602" cy="1963500"/>
          </a:xfrm>
          <a:prstGeom prst="rect">
            <a:avLst/>
          </a:prstGeom>
        </p:spPr>
        <p:txBody>
          <a:bodyPr anchor="b"/>
          <a:lstStyle>
            <a:lvl1pPr algn="ctr">
              <a:defRPr sz="12000"/>
            </a:lvl1pPr>
          </a:lstStyle>
          <a:p>
            <a:r>
              <a:t>xx%</a:t>
            </a:r>
          </a:p>
        </p:txBody>
      </p:sp>
      <p:sp>
        <p:nvSpPr>
          <p:cNvPr id="199" name="Body Level One…"/>
          <p:cNvSpPr txBox="1">
            <a:spLocks noGrp="1"/>
          </p:cNvSpPr>
          <p:nvPr>
            <p:ph type="body" sz="half" idx="1"/>
          </p:nvPr>
        </p:nvSpPr>
        <p:spPr>
          <a:xfrm>
            <a:off x="311699" y="3152225"/>
            <a:ext cx="8520602" cy="1300800"/>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200" name="Slide Number"/>
          <p:cNvSpPr txBox="1">
            <a:spLocks noGrp="1"/>
          </p:cNvSpPr>
          <p:nvPr>
            <p:ph type="sldNum" sz="quarter" idx="2"/>
          </p:nvPr>
        </p:nvSpPr>
        <p:spPr>
          <a:prstGeom prst="rect">
            <a:avLst/>
          </a:prstGeom>
        </p:spPr>
        <p:txBody>
          <a:bodyPr/>
          <a:lstStyle>
            <a:lvl1pPr>
              <a:defRPr>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20" name="Title Text"/>
          <p:cNvSpPr txBox="1">
            <a:spLocks noGrp="1"/>
          </p:cNvSpPr>
          <p:nvPr>
            <p:ph type="title"/>
          </p:nvPr>
        </p:nvSpPr>
        <p:spPr>
          <a:xfrm>
            <a:off x="311699" y="2150849"/>
            <a:ext cx="8520602" cy="841801"/>
          </a:xfrm>
          <a:prstGeom prst="rect">
            <a:avLst/>
          </a:prstGeom>
        </p:spPr>
        <p:txBody>
          <a:bodyPr anchor="ctr"/>
          <a:lstStyle>
            <a:lvl1pPr algn="ctr">
              <a:defRPr sz="3600"/>
            </a:lvl1pPr>
          </a:lstStyle>
          <a:p>
            <a:r>
              <a:t>Title Text</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7" name="Google Shape;55;p13"/>
          <p:cNvSpPr txBox="1"/>
          <p:nvPr/>
        </p:nvSpPr>
        <p:spPr>
          <a:xfrm>
            <a:off x="2193075" y="4624825"/>
            <a:ext cx="4637100" cy="309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800">
                <a:solidFill>
                  <a:srgbClr val="FFFFFF"/>
                </a:solidFill>
              </a:defRPr>
            </a:pPr>
            <a:r>
              <a:t>Proprietary and confidential  |  All rights reserved  |  </a:t>
            </a:r>
            <a:r>
              <a:rPr>
                <a:latin typeface="Roboto"/>
                <a:ea typeface="Roboto"/>
                <a:cs typeface="Roboto"/>
                <a:sym typeface="Roboto"/>
              </a:rPr>
              <a:t>© </a:t>
            </a:r>
            <a:r>
              <a:t>LERC 2019.</a:t>
            </a:r>
          </a:p>
        </p:txBody>
      </p:sp>
      <p:sp>
        <p:nvSpPr>
          <p:cNvPr id="208" name="Slide Number"/>
          <p:cNvSpPr txBox="1">
            <a:spLocks noGrp="1"/>
          </p:cNvSpPr>
          <p:nvPr>
            <p:ph type="sldNum" sz="quarter" idx="2"/>
          </p:nvPr>
        </p:nvSpPr>
        <p:spPr>
          <a:prstGeom prst="rect">
            <a:avLst/>
          </a:prstGeom>
        </p:spPr>
        <p:txBody>
          <a:bodyPr/>
          <a:lstStyle>
            <a:lvl1pPr>
              <a:defRPr>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215" name="Google Shape;103;p25"/>
          <p:cNvSpPr txBox="1"/>
          <p:nvPr/>
        </p:nvSpPr>
        <p:spPr>
          <a:xfrm>
            <a:off x="2193075" y="4624825"/>
            <a:ext cx="4637100" cy="283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024" tIns="91024" rIns="91024" bIns="91024">
            <a:spAutoFit/>
          </a:bodyPr>
          <a:lstStyle/>
          <a:p>
            <a:pPr>
              <a:defRPr sz="700">
                <a:solidFill>
                  <a:srgbClr val="FFFFFF"/>
                </a:solidFill>
              </a:defRPr>
            </a:pPr>
            <a:r>
              <a:t>Proprietary and confidential  |  All rights reserved  |  </a:t>
            </a:r>
            <a:r>
              <a:rPr>
                <a:latin typeface="Roboto"/>
                <a:ea typeface="Roboto"/>
                <a:cs typeface="Roboto"/>
                <a:sym typeface="Roboto"/>
              </a:rPr>
              <a:t>© </a:t>
            </a:r>
            <a:r>
              <a:t>LERC 2019.</a:t>
            </a:r>
          </a:p>
        </p:txBody>
      </p:sp>
      <p:sp>
        <p:nvSpPr>
          <p:cNvPr id="216" name="Title Text"/>
          <p:cNvSpPr txBox="1">
            <a:spLocks noGrp="1"/>
          </p:cNvSpPr>
          <p:nvPr>
            <p:ph type="title"/>
          </p:nvPr>
        </p:nvSpPr>
        <p:spPr>
          <a:xfrm>
            <a:off x="311708" y="744574"/>
            <a:ext cx="8520601" cy="2052601"/>
          </a:xfrm>
          <a:prstGeom prst="rect">
            <a:avLst/>
          </a:prstGeom>
        </p:spPr>
        <p:txBody>
          <a:bodyPr anchor="b"/>
          <a:lstStyle>
            <a:lvl1pPr algn="ctr">
              <a:defRPr sz="5100"/>
            </a:lvl1pPr>
          </a:lstStyle>
          <a:p>
            <a:r>
              <a:t>Title Text</a:t>
            </a:r>
          </a:p>
        </p:txBody>
      </p:sp>
      <p:sp>
        <p:nvSpPr>
          <p:cNvPr id="217" name="Body Level One…"/>
          <p:cNvSpPr txBox="1">
            <a:spLocks noGrp="1"/>
          </p:cNvSpPr>
          <p:nvPr>
            <p:ph type="body" sz="quarter" idx="1"/>
          </p:nvPr>
        </p:nvSpPr>
        <p:spPr>
          <a:xfrm>
            <a:off x="311699" y="2834125"/>
            <a:ext cx="8520602" cy="792601"/>
          </a:xfrm>
          <a:prstGeom prst="rect">
            <a:avLst/>
          </a:prstGeom>
        </p:spPr>
        <p:txBody>
          <a:bodyPr/>
          <a:lstStyle>
            <a:lvl1pPr marL="342900" indent="-228600" algn="ctr">
              <a:lnSpc>
                <a:spcPct val="100000"/>
              </a:lnSpc>
              <a:buClrTx/>
              <a:buSzTx/>
              <a:buFontTx/>
              <a:buNone/>
              <a:defRPr sz="2700"/>
            </a:lvl1pPr>
            <a:lvl2pPr marL="342900" indent="254000" algn="ctr">
              <a:lnSpc>
                <a:spcPct val="100000"/>
              </a:lnSpc>
              <a:buClrTx/>
              <a:buSzTx/>
              <a:buFontTx/>
              <a:buNone/>
              <a:defRPr sz="2700"/>
            </a:lvl2pPr>
            <a:lvl3pPr marL="342900" indent="711200" algn="ctr">
              <a:lnSpc>
                <a:spcPct val="100000"/>
              </a:lnSpc>
              <a:buClrTx/>
              <a:buSzTx/>
              <a:buFontTx/>
              <a:buNone/>
              <a:defRPr sz="2700"/>
            </a:lvl3pPr>
            <a:lvl4pPr marL="342900" indent="1168400" algn="ctr">
              <a:lnSpc>
                <a:spcPct val="100000"/>
              </a:lnSpc>
              <a:buClrTx/>
              <a:buSzTx/>
              <a:buFontTx/>
              <a:buNone/>
              <a:defRPr sz="2700"/>
            </a:lvl4pPr>
            <a:lvl5pPr marL="342900" indent="1625600" algn="ctr">
              <a:lnSpc>
                <a:spcPct val="100000"/>
              </a:lnSpc>
              <a:buClrTx/>
              <a:buSzTx/>
              <a:buFontTx/>
              <a:buNone/>
              <a:defRPr sz="2700"/>
            </a:lvl5pPr>
          </a:lstStyle>
          <a:p>
            <a:r>
              <a:t>Body Level One</a:t>
            </a:r>
          </a:p>
          <a:p>
            <a:pPr lvl="1"/>
            <a:r>
              <a:t>Body Level Two</a:t>
            </a:r>
          </a:p>
          <a:p>
            <a:pPr lvl="2"/>
            <a:r>
              <a:t>Body Level Three</a:t>
            </a:r>
          </a:p>
          <a:p>
            <a:pPr lvl="3"/>
            <a:r>
              <a:t>Body Level Four</a:t>
            </a:r>
          </a:p>
          <a:p>
            <a:pPr lvl="4"/>
            <a:r>
              <a:t>Body Level Five</a:t>
            </a:r>
          </a:p>
        </p:txBody>
      </p:sp>
      <p:sp>
        <p:nvSpPr>
          <p:cNvPr id="218" name="Slide Number"/>
          <p:cNvSpPr txBox="1">
            <a:spLocks noGrp="1"/>
          </p:cNvSpPr>
          <p:nvPr>
            <p:ph type="sldNum" sz="quarter" idx="2"/>
          </p:nvPr>
        </p:nvSpPr>
        <p:spPr>
          <a:xfrm>
            <a:off x="8698471" y="4706961"/>
            <a:ext cx="322687" cy="306112"/>
          </a:xfrm>
          <a:prstGeom prst="rect">
            <a:avLst/>
          </a:prstGeom>
        </p:spPr>
        <p:txBody>
          <a:bodyPr/>
          <a:lstStyle>
            <a:lvl1pPr>
              <a:defRPr sz="900">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236" name="Google Shape;103;p25"/>
          <p:cNvSpPr txBox="1"/>
          <p:nvPr/>
        </p:nvSpPr>
        <p:spPr>
          <a:xfrm>
            <a:off x="2193075" y="4624825"/>
            <a:ext cx="4637100" cy="283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024" tIns="91024" rIns="91024" bIns="91024">
            <a:spAutoFit/>
          </a:bodyPr>
          <a:lstStyle/>
          <a:p>
            <a:pPr>
              <a:defRPr sz="700">
                <a:solidFill>
                  <a:srgbClr val="FFFFFF"/>
                </a:solidFill>
              </a:defRPr>
            </a:pPr>
            <a:r>
              <a:t>Proprietary and confidential  |  All rights reserved  |  </a:t>
            </a:r>
            <a:r>
              <a:rPr>
                <a:latin typeface="Roboto"/>
                <a:ea typeface="Roboto"/>
                <a:cs typeface="Roboto"/>
                <a:sym typeface="Roboto"/>
              </a:rPr>
              <a:t>© </a:t>
            </a:r>
            <a:r>
              <a:t>LERC 2019.</a:t>
            </a:r>
          </a:p>
        </p:txBody>
      </p:sp>
      <p:sp>
        <p:nvSpPr>
          <p:cNvPr id="237" name="Title Text"/>
          <p:cNvSpPr txBox="1">
            <a:spLocks noGrp="1"/>
          </p:cNvSpPr>
          <p:nvPr>
            <p:ph type="title"/>
          </p:nvPr>
        </p:nvSpPr>
        <p:spPr>
          <a:xfrm>
            <a:off x="311699" y="2150849"/>
            <a:ext cx="8520602" cy="841801"/>
          </a:xfrm>
          <a:prstGeom prst="rect">
            <a:avLst/>
          </a:prstGeom>
        </p:spPr>
        <p:txBody>
          <a:bodyPr anchor="ctr"/>
          <a:lstStyle>
            <a:lvl1pPr algn="ctr">
              <a:defRPr sz="3500"/>
            </a:lvl1pPr>
          </a:lstStyle>
          <a:p>
            <a:r>
              <a:t>Title Text</a:t>
            </a:r>
          </a:p>
        </p:txBody>
      </p:sp>
      <p:sp>
        <p:nvSpPr>
          <p:cNvPr id="238" name="Slide Number"/>
          <p:cNvSpPr txBox="1">
            <a:spLocks noGrp="1"/>
          </p:cNvSpPr>
          <p:nvPr>
            <p:ph type="sldNum" sz="quarter" idx="2"/>
          </p:nvPr>
        </p:nvSpPr>
        <p:spPr>
          <a:xfrm>
            <a:off x="8698471" y="4706961"/>
            <a:ext cx="322687" cy="306112"/>
          </a:xfrm>
          <a:prstGeom prst="rect">
            <a:avLst/>
          </a:prstGeom>
        </p:spPr>
        <p:txBody>
          <a:bodyPr/>
          <a:lstStyle>
            <a:lvl1pPr>
              <a:defRPr sz="900">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45" name="Google Shape;103;p25"/>
          <p:cNvSpPr txBox="1"/>
          <p:nvPr/>
        </p:nvSpPr>
        <p:spPr>
          <a:xfrm>
            <a:off x="2193075" y="4624825"/>
            <a:ext cx="4637100" cy="283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024" tIns="91024" rIns="91024" bIns="91024">
            <a:spAutoFit/>
          </a:bodyPr>
          <a:lstStyle/>
          <a:p>
            <a:pPr>
              <a:defRPr sz="700">
                <a:solidFill>
                  <a:srgbClr val="FFFFFF"/>
                </a:solidFill>
              </a:defRPr>
            </a:pPr>
            <a:r>
              <a:t>Proprietary and confidential  |  All rights reserved  |  </a:t>
            </a:r>
            <a:r>
              <a:rPr>
                <a:latin typeface="Roboto"/>
                <a:ea typeface="Roboto"/>
                <a:cs typeface="Roboto"/>
                <a:sym typeface="Roboto"/>
              </a:rPr>
              <a:t>© </a:t>
            </a:r>
            <a:r>
              <a:t>LERC 2019.</a:t>
            </a:r>
          </a:p>
        </p:txBody>
      </p:sp>
      <p:sp>
        <p:nvSpPr>
          <p:cNvPr id="246" name="Title Text"/>
          <p:cNvSpPr txBox="1">
            <a:spLocks noGrp="1"/>
          </p:cNvSpPr>
          <p:nvPr>
            <p:ph type="title"/>
          </p:nvPr>
        </p:nvSpPr>
        <p:spPr>
          <a:prstGeom prst="rect">
            <a:avLst/>
          </a:prstGeom>
        </p:spPr>
        <p:txBody>
          <a:bodyPr/>
          <a:lstStyle/>
          <a:p>
            <a:r>
              <a:t>Title Text</a:t>
            </a:r>
          </a:p>
        </p:txBody>
      </p:sp>
      <p:sp>
        <p:nvSpPr>
          <p:cNvPr id="247" name="Body Level One…"/>
          <p:cNvSpPr txBox="1">
            <a:spLocks noGrp="1"/>
          </p:cNvSpPr>
          <p:nvPr>
            <p:ph type="body" sz="half" idx="1"/>
          </p:nvPr>
        </p:nvSpPr>
        <p:spPr>
          <a:xfrm>
            <a:off x="311699" y="1152475"/>
            <a:ext cx="3999902" cy="3416400"/>
          </a:xfrm>
          <a:prstGeom prst="rect">
            <a:avLst/>
          </a:prstGeom>
        </p:spPr>
        <p:txBody>
          <a:bodyPr/>
          <a:lstStyle>
            <a:lvl1pPr indent="-317500">
              <a:buSzPts val="1300"/>
              <a:defRPr sz="1300"/>
            </a:lvl1pPr>
            <a:lvl2pPr marL="969818" indent="-360218">
              <a:buSzPts val="1300"/>
              <a:defRPr sz="1300"/>
            </a:lvl2pPr>
            <a:lvl3pPr marL="1427018" indent="-360218">
              <a:buSzPts val="1300"/>
              <a:defRPr sz="1300"/>
            </a:lvl3pPr>
            <a:lvl4pPr marL="1884218" indent="-360218">
              <a:buSzPts val="1300"/>
              <a:defRPr sz="1300"/>
            </a:lvl4pPr>
            <a:lvl5pPr marL="2341418" indent="-360218">
              <a:buSzPts val="1300"/>
              <a:defRPr sz="1300"/>
            </a:lvl5pPr>
          </a:lstStyle>
          <a:p>
            <a:r>
              <a:t>Body Level One</a:t>
            </a:r>
          </a:p>
          <a:p>
            <a:pPr lvl="1"/>
            <a:r>
              <a:t>Body Level Two</a:t>
            </a:r>
          </a:p>
          <a:p>
            <a:pPr lvl="2"/>
            <a:r>
              <a:t>Body Level Three</a:t>
            </a:r>
          </a:p>
          <a:p>
            <a:pPr lvl="3"/>
            <a:r>
              <a:t>Body Level Four</a:t>
            </a:r>
          </a:p>
          <a:p>
            <a:pPr lvl="4"/>
            <a:r>
              <a:t>Body Level Five</a:t>
            </a:r>
          </a:p>
        </p:txBody>
      </p:sp>
      <p:sp>
        <p:nvSpPr>
          <p:cNvPr id="248" name="Google Shape;119;p29"/>
          <p:cNvSpPr txBox="1">
            <a:spLocks noGrp="1"/>
          </p:cNvSpPr>
          <p:nvPr>
            <p:ph type="body" sz="half" idx="21"/>
          </p:nvPr>
        </p:nvSpPr>
        <p:spPr>
          <a:xfrm>
            <a:off x="4832399" y="1152475"/>
            <a:ext cx="3999902" cy="3416400"/>
          </a:xfrm>
          <a:prstGeom prst="rect">
            <a:avLst/>
          </a:prstGeom>
        </p:spPr>
        <p:txBody>
          <a:bodyPr/>
          <a:lstStyle/>
          <a:p>
            <a:pPr indent="-317500">
              <a:buSzPts val="1300"/>
              <a:defRPr sz="1300"/>
            </a:pPr>
            <a:endParaRPr/>
          </a:p>
        </p:txBody>
      </p:sp>
      <p:sp>
        <p:nvSpPr>
          <p:cNvPr id="249" name="Slide Number"/>
          <p:cNvSpPr txBox="1">
            <a:spLocks noGrp="1"/>
          </p:cNvSpPr>
          <p:nvPr>
            <p:ph type="sldNum" sz="quarter" idx="2"/>
          </p:nvPr>
        </p:nvSpPr>
        <p:spPr>
          <a:xfrm>
            <a:off x="8698471" y="4706961"/>
            <a:ext cx="322687" cy="306112"/>
          </a:xfrm>
          <a:prstGeom prst="rect">
            <a:avLst/>
          </a:prstGeom>
        </p:spPr>
        <p:txBody>
          <a:bodyPr/>
          <a:lstStyle>
            <a:lvl1pPr>
              <a:defRPr sz="900">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256" name="Google Shape;103;p25"/>
          <p:cNvSpPr txBox="1"/>
          <p:nvPr/>
        </p:nvSpPr>
        <p:spPr>
          <a:xfrm>
            <a:off x="2193075" y="4624825"/>
            <a:ext cx="4637100" cy="283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024" tIns="91024" rIns="91024" bIns="91024">
            <a:spAutoFit/>
          </a:bodyPr>
          <a:lstStyle/>
          <a:p>
            <a:pPr>
              <a:defRPr sz="700">
                <a:solidFill>
                  <a:srgbClr val="FFFFFF"/>
                </a:solidFill>
              </a:defRPr>
            </a:pPr>
            <a:r>
              <a:t>Proprietary and confidential  |  All rights reserved  |  </a:t>
            </a:r>
            <a:r>
              <a:rPr>
                <a:latin typeface="Roboto"/>
                <a:ea typeface="Roboto"/>
                <a:cs typeface="Roboto"/>
                <a:sym typeface="Roboto"/>
              </a:rPr>
              <a:t>© </a:t>
            </a:r>
            <a:r>
              <a:t>LERC 2019.</a:t>
            </a:r>
          </a:p>
        </p:txBody>
      </p:sp>
      <p:sp>
        <p:nvSpPr>
          <p:cNvPr id="257" name="Title Text"/>
          <p:cNvSpPr txBox="1">
            <a:spLocks noGrp="1"/>
          </p:cNvSpPr>
          <p:nvPr>
            <p:ph type="title"/>
          </p:nvPr>
        </p:nvSpPr>
        <p:spPr>
          <a:prstGeom prst="rect">
            <a:avLst/>
          </a:prstGeom>
        </p:spPr>
        <p:txBody>
          <a:bodyPr/>
          <a:lstStyle/>
          <a:p>
            <a:r>
              <a:t>Title Text</a:t>
            </a:r>
          </a:p>
        </p:txBody>
      </p:sp>
      <p:sp>
        <p:nvSpPr>
          <p:cNvPr id="258" name="Slide Number"/>
          <p:cNvSpPr txBox="1">
            <a:spLocks noGrp="1"/>
          </p:cNvSpPr>
          <p:nvPr>
            <p:ph type="sldNum" sz="quarter" idx="2"/>
          </p:nvPr>
        </p:nvSpPr>
        <p:spPr>
          <a:xfrm>
            <a:off x="8698471" y="4706961"/>
            <a:ext cx="322687" cy="306112"/>
          </a:xfrm>
          <a:prstGeom prst="rect">
            <a:avLst/>
          </a:prstGeom>
        </p:spPr>
        <p:txBody>
          <a:bodyPr/>
          <a:lstStyle>
            <a:lvl1pPr>
              <a:defRPr sz="900">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265" name="Google Shape;103;p25"/>
          <p:cNvSpPr txBox="1"/>
          <p:nvPr/>
        </p:nvSpPr>
        <p:spPr>
          <a:xfrm>
            <a:off x="2193075" y="4624825"/>
            <a:ext cx="4637100" cy="283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024" tIns="91024" rIns="91024" bIns="91024">
            <a:spAutoFit/>
          </a:bodyPr>
          <a:lstStyle/>
          <a:p>
            <a:pPr>
              <a:defRPr sz="700">
                <a:solidFill>
                  <a:srgbClr val="FFFFFF"/>
                </a:solidFill>
              </a:defRPr>
            </a:pPr>
            <a:r>
              <a:t>Proprietary and confidential  |  All rights reserved  |  </a:t>
            </a:r>
            <a:r>
              <a:rPr>
                <a:latin typeface="Roboto"/>
                <a:ea typeface="Roboto"/>
                <a:cs typeface="Roboto"/>
                <a:sym typeface="Roboto"/>
              </a:rPr>
              <a:t>© </a:t>
            </a:r>
            <a:r>
              <a:t>LERC 2019.</a:t>
            </a:r>
          </a:p>
        </p:txBody>
      </p:sp>
      <p:sp>
        <p:nvSpPr>
          <p:cNvPr id="266" name="Title Text"/>
          <p:cNvSpPr txBox="1">
            <a:spLocks noGrp="1"/>
          </p:cNvSpPr>
          <p:nvPr>
            <p:ph type="title"/>
          </p:nvPr>
        </p:nvSpPr>
        <p:spPr>
          <a:xfrm>
            <a:off x="311699" y="555600"/>
            <a:ext cx="2808001" cy="755700"/>
          </a:xfrm>
          <a:prstGeom prst="rect">
            <a:avLst/>
          </a:prstGeom>
        </p:spPr>
        <p:txBody>
          <a:bodyPr anchor="b"/>
          <a:lstStyle>
            <a:lvl1pPr>
              <a:defRPr sz="2300"/>
            </a:lvl1pPr>
          </a:lstStyle>
          <a:p>
            <a:r>
              <a:t>Title Text</a:t>
            </a:r>
          </a:p>
        </p:txBody>
      </p:sp>
      <p:sp>
        <p:nvSpPr>
          <p:cNvPr id="267" name="Body Level One…"/>
          <p:cNvSpPr txBox="1">
            <a:spLocks noGrp="1"/>
          </p:cNvSpPr>
          <p:nvPr>
            <p:ph type="body" sz="quarter" idx="1"/>
          </p:nvPr>
        </p:nvSpPr>
        <p:spPr>
          <a:xfrm>
            <a:off x="311699" y="1389598"/>
            <a:ext cx="2808001" cy="3179401"/>
          </a:xfrm>
          <a:prstGeom prst="rect">
            <a:avLst/>
          </a:prstGeom>
        </p:spPr>
        <p:txBody>
          <a:bodyPr/>
          <a:lstStyle>
            <a:lvl1pPr indent="-304800">
              <a:buSzPts val="1100"/>
              <a:defRPr sz="1100"/>
            </a:lvl1pPr>
            <a:lvl2pPr marL="914400" indent="-304800">
              <a:buSzPts val="1100"/>
              <a:defRPr sz="1100"/>
            </a:lvl2pPr>
            <a:lvl3pPr marL="1371600" indent="-304800">
              <a:buSzPts val="1100"/>
              <a:defRPr sz="1100"/>
            </a:lvl3pPr>
            <a:lvl4pPr marL="1828800" indent="-304800">
              <a:buSzPts val="1100"/>
              <a:defRPr sz="1100"/>
            </a:lvl4pPr>
            <a:lvl5pPr marL="2286000" indent="-304800">
              <a:buSzPts val="1100"/>
              <a:defRPr sz="1100"/>
            </a:lvl5pPr>
          </a:lstStyle>
          <a:p>
            <a:r>
              <a:t>Body Level One</a:t>
            </a:r>
          </a:p>
          <a:p>
            <a:pPr lvl="1"/>
            <a:r>
              <a:t>Body Level Two</a:t>
            </a:r>
          </a:p>
          <a:p>
            <a:pPr lvl="2"/>
            <a:r>
              <a:t>Body Level Three</a:t>
            </a:r>
          </a:p>
          <a:p>
            <a:pPr lvl="3"/>
            <a:r>
              <a:t>Body Level Four</a:t>
            </a:r>
          </a:p>
          <a:p>
            <a:pPr lvl="4"/>
            <a:r>
              <a:t>Body Level Five</a:t>
            </a:r>
          </a:p>
        </p:txBody>
      </p:sp>
      <p:sp>
        <p:nvSpPr>
          <p:cNvPr id="268" name="Slide Number"/>
          <p:cNvSpPr txBox="1">
            <a:spLocks noGrp="1"/>
          </p:cNvSpPr>
          <p:nvPr>
            <p:ph type="sldNum" sz="quarter" idx="2"/>
          </p:nvPr>
        </p:nvSpPr>
        <p:spPr>
          <a:xfrm>
            <a:off x="8698471" y="4706961"/>
            <a:ext cx="322687" cy="306112"/>
          </a:xfrm>
          <a:prstGeom prst="rect">
            <a:avLst/>
          </a:prstGeom>
        </p:spPr>
        <p:txBody>
          <a:bodyPr/>
          <a:lstStyle>
            <a:lvl1pPr>
              <a:defRPr sz="900">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275" name="Google Shape;103;p25"/>
          <p:cNvSpPr txBox="1"/>
          <p:nvPr/>
        </p:nvSpPr>
        <p:spPr>
          <a:xfrm>
            <a:off x="2193075" y="4624825"/>
            <a:ext cx="4637100" cy="283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024" tIns="91024" rIns="91024" bIns="91024">
            <a:spAutoFit/>
          </a:bodyPr>
          <a:lstStyle/>
          <a:p>
            <a:pPr>
              <a:defRPr sz="700">
                <a:solidFill>
                  <a:srgbClr val="FFFFFF"/>
                </a:solidFill>
              </a:defRPr>
            </a:pPr>
            <a:r>
              <a:t>Proprietary and confidential  |  All rights reserved  |  </a:t>
            </a:r>
            <a:r>
              <a:rPr>
                <a:latin typeface="Roboto"/>
                <a:ea typeface="Roboto"/>
                <a:cs typeface="Roboto"/>
                <a:sym typeface="Roboto"/>
              </a:rPr>
              <a:t>© </a:t>
            </a:r>
            <a:r>
              <a:t>LERC 2019.</a:t>
            </a:r>
          </a:p>
        </p:txBody>
      </p:sp>
      <p:sp>
        <p:nvSpPr>
          <p:cNvPr id="276" name="Title Text"/>
          <p:cNvSpPr txBox="1">
            <a:spLocks noGrp="1"/>
          </p:cNvSpPr>
          <p:nvPr>
            <p:ph type="title"/>
          </p:nvPr>
        </p:nvSpPr>
        <p:spPr>
          <a:xfrm>
            <a:off x="490250" y="450149"/>
            <a:ext cx="6367801" cy="4090801"/>
          </a:xfrm>
          <a:prstGeom prst="rect">
            <a:avLst/>
          </a:prstGeom>
        </p:spPr>
        <p:txBody>
          <a:bodyPr anchor="ctr"/>
          <a:lstStyle>
            <a:lvl1pPr>
              <a:defRPr sz="4700"/>
            </a:lvl1pPr>
          </a:lstStyle>
          <a:p>
            <a:r>
              <a:t>Title Text</a:t>
            </a:r>
          </a:p>
        </p:txBody>
      </p:sp>
      <p:sp>
        <p:nvSpPr>
          <p:cNvPr id="277" name="Slide Number"/>
          <p:cNvSpPr txBox="1">
            <a:spLocks noGrp="1"/>
          </p:cNvSpPr>
          <p:nvPr>
            <p:ph type="sldNum" sz="quarter" idx="2"/>
          </p:nvPr>
        </p:nvSpPr>
        <p:spPr>
          <a:xfrm>
            <a:off x="8698471" y="4706961"/>
            <a:ext cx="322687" cy="306112"/>
          </a:xfrm>
          <a:prstGeom prst="rect">
            <a:avLst/>
          </a:prstGeom>
        </p:spPr>
        <p:txBody>
          <a:bodyPr/>
          <a:lstStyle>
            <a:lvl1pPr>
              <a:defRPr sz="900">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284" name="Google Shape;103;p25"/>
          <p:cNvSpPr txBox="1"/>
          <p:nvPr/>
        </p:nvSpPr>
        <p:spPr>
          <a:xfrm>
            <a:off x="2193075" y="4624825"/>
            <a:ext cx="4637100" cy="283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024" tIns="91024" rIns="91024" bIns="91024">
            <a:spAutoFit/>
          </a:bodyPr>
          <a:lstStyle/>
          <a:p>
            <a:pPr>
              <a:defRPr sz="700">
                <a:solidFill>
                  <a:srgbClr val="FFFFFF"/>
                </a:solidFill>
              </a:defRPr>
            </a:pPr>
            <a:r>
              <a:t>Proprietary and confidential  |  All rights reserved  |  </a:t>
            </a:r>
            <a:r>
              <a:rPr>
                <a:latin typeface="Roboto"/>
                <a:ea typeface="Roboto"/>
                <a:cs typeface="Roboto"/>
                <a:sym typeface="Roboto"/>
              </a:rPr>
              <a:t>© </a:t>
            </a:r>
            <a:r>
              <a:t>LERC 2019.</a:t>
            </a:r>
          </a:p>
        </p:txBody>
      </p:sp>
      <p:sp>
        <p:nvSpPr>
          <p:cNvPr id="285" name="Google Shape;132;p33"/>
          <p:cNvSpPr/>
          <p:nvPr/>
        </p:nvSpPr>
        <p:spPr>
          <a:xfrm>
            <a:off x="4572000" y="-125"/>
            <a:ext cx="4572000" cy="5143501"/>
          </a:xfrm>
          <a:prstGeom prst="rect">
            <a:avLst/>
          </a:prstGeom>
          <a:solidFill>
            <a:srgbClr val="EEEEEE"/>
          </a:solidFill>
          <a:ln w="12700">
            <a:miter lim="400000"/>
          </a:ln>
        </p:spPr>
        <p:txBody>
          <a:bodyPr lIns="45719" rIns="45719" anchor="ctr"/>
          <a:lstStyle/>
          <a:p>
            <a:pPr>
              <a:defRPr sz="1300"/>
            </a:pPr>
            <a:endParaRPr/>
          </a:p>
        </p:txBody>
      </p:sp>
      <p:sp>
        <p:nvSpPr>
          <p:cNvPr id="286" name="Title Text"/>
          <p:cNvSpPr txBox="1">
            <a:spLocks noGrp="1"/>
          </p:cNvSpPr>
          <p:nvPr>
            <p:ph type="title"/>
          </p:nvPr>
        </p:nvSpPr>
        <p:spPr>
          <a:xfrm>
            <a:off x="265500" y="1233175"/>
            <a:ext cx="4045200" cy="1482301"/>
          </a:xfrm>
          <a:prstGeom prst="rect">
            <a:avLst/>
          </a:prstGeom>
        </p:spPr>
        <p:txBody>
          <a:bodyPr anchor="b"/>
          <a:lstStyle>
            <a:lvl1pPr algn="ctr">
              <a:defRPr sz="4100"/>
            </a:lvl1pPr>
          </a:lstStyle>
          <a:p>
            <a:r>
              <a:t>Title Text</a:t>
            </a:r>
          </a:p>
        </p:txBody>
      </p:sp>
      <p:sp>
        <p:nvSpPr>
          <p:cNvPr id="287" name="Body Level One…"/>
          <p:cNvSpPr txBox="1">
            <a:spLocks noGrp="1"/>
          </p:cNvSpPr>
          <p:nvPr>
            <p:ph type="body" sz="quarter" idx="1"/>
          </p:nvPr>
        </p:nvSpPr>
        <p:spPr>
          <a:xfrm>
            <a:off x="265500" y="2803075"/>
            <a:ext cx="4045200" cy="1235101"/>
          </a:xfrm>
          <a:prstGeom prst="rect">
            <a:avLst/>
          </a:prstGeom>
        </p:spPr>
        <p:txBody>
          <a:bodyPr/>
          <a:lstStyle>
            <a:lvl1pPr marL="342900" indent="-228600" algn="ctr">
              <a:lnSpc>
                <a:spcPct val="100000"/>
              </a:lnSpc>
              <a:buClrTx/>
              <a:buSzTx/>
              <a:buFontTx/>
              <a:buNone/>
              <a:defRPr sz="2000"/>
            </a:lvl1pPr>
            <a:lvl2pPr marL="342900" indent="254000" algn="ctr">
              <a:lnSpc>
                <a:spcPct val="100000"/>
              </a:lnSpc>
              <a:buClrTx/>
              <a:buSzTx/>
              <a:buFontTx/>
              <a:buNone/>
              <a:defRPr sz="2000"/>
            </a:lvl2pPr>
            <a:lvl3pPr marL="342900" indent="711200" algn="ctr">
              <a:lnSpc>
                <a:spcPct val="100000"/>
              </a:lnSpc>
              <a:buClrTx/>
              <a:buSzTx/>
              <a:buFontTx/>
              <a:buNone/>
              <a:defRPr sz="2000"/>
            </a:lvl3pPr>
            <a:lvl4pPr marL="342900" indent="1168400" algn="ctr">
              <a:lnSpc>
                <a:spcPct val="100000"/>
              </a:lnSpc>
              <a:buClrTx/>
              <a:buSzTx/>
              <a:buFontTx/>
              <a:buNone/>
              <a:defRPr sz="2000"/>
            </a:lvl4pPr>
            <a:lvl5pPr marL="342900" indent="1625600" algn="ctr">
              <a:lnSpc>
                <a:spcPct val="100000"/>
              </a:lnSpc>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288" name="Google Shape;135;p33"/>
          <p:cNvSpPr txBox="1">
            <a:spLocks noGrp="1"/>
          </p:cNvSpPr>
          <p:nvPr>
            <p:ph type="body" sz="half" idx="21"/>
          </p:nvPr>
        </p:nvSpPr>
        <p:spPr>
          <a:xfrm>
            <a:off x="4939500" y="724074"/>
            <a:ext cx="3837000" cy="3695102"/>
          </a:xfrm>
          <a:prstGeom prst="rect">
            <a:avLst/>
          </a:prstGeom>
        </p:spPr>
        <p:txBody>
          <a:bodyPr anchor="ctr"/>
          <a:lstStyle/>
          <a:p>
            <a:endParaRPr/>
          </a:p>
        </p:txBody>
      </p:sp>
      <p:sp>
        <p:nvSpPr>
          <p:cNvPr id="289" name="Slide Number"/>
          <p:cNvSpPr txBox="1">
            <a:spLocks noGrp="1"/>
          </p:cNvSpPr>
          <p:nvPr>
            <p:ph type="sldNum" sz="quarter" idx="2"/>
          </p:nvPr>
        </p:nvSpPr>
        <p:spPr>
          <a:xfrm>
            <a:off x="8698471" y="4706961"/>
            <a:ext cx="322687" cy="306112"/>
          </a:xfrm>
          <a:prstGeom prst="rect">
            <a:avLst/>
          </a:prstGeom>
        </p:spPr>
        <p:txBody>
          <a:bodyPr/>
          <a:lstStyle>
            <a:lvl1pPr>
              <a:defRPr sz="900">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296" name="Google Shape;103;p25"/>
          <p:cNvSpPr txBox="1"/>
          <p:nvPr/>
        </p:nvSpPr>
        <p:spPr>
          <a:xfrm>
            <a:off x="2193075" y="4624825"/>
            <a:ext cx="4637100" cy="283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024" tIns="91024" rIns="91024" bIns="91024">
            <a:spAutoFit/>
          </a:bodyPr>
          <a:lstStyle/>
          <a:p>
            <a:pPr>
              <a:defRPr sz="700">
                <a:solidFill>
                  <a:srgbClr val="FFFFFF"/>
                </a:solidFill>
              </a:defRPr>
            </a:pPr>
            <a:r>
              <a:t>Proprietary and confidential  |  All rights reserved  |  </a:t>
            </a:r>
            <a:r>
              <a:rPr>
                <a:latin typeface="Roboto"/>
                <a:ea typeface="Roboto"/>
                <a:cs typeface="Roboto"/>
                <a:sym typeface="Roboto"/>
              </a:rPr>
              <a:t>© </a:t>
            </a:r>
            <a:r>
              <a:t>LERC 2019.</a:t>
            </a:r>
          </a:p>
        </p:txBody>
      </p:sp>
      <p:sp>
        <p:nvSpPr>
          <p:cNvPr id="297" name="Body Level One…"/>
          <p:cNvSpPr txBox="1">
            <a:spLocks noGrp="1"/>
          </p:cNvSpPr>
          <p:nvPr>
            <p:ph type="body" sz="quarter" idx="1"/>
          </p:nvPr>
        </p:nvSpPr>
        <p:spPr>
          <a:xfrm>
            <a:off x="311699" y="4230575"/>
            <a:ext cx="5998802" cy="605101"/>
          </a:xfrm>
          <a:prstGeom prst="rect">
            <a:avLst/>
          </a:prstGeom>
        </p:spPr>
        <p:txBody>
          <a:bodyPr anchor="ctr"/>
          <a:lstStyle>
            <a:lvl1pPr marL="228600" indent="0">
              <a:lnSpc>
                <a:spcPct val="100000"/>
              </a:lnSpc>
              <a:buClrTx/>
              <a:buSzTx/>
              <a:buFontTx/>
              <a:buNone/>
            </a:lvl1pPr>
            <a:lvl2pPr marL="1036515" indent="-439615">
              <a:lnSpc>
                <a:spcPct val="100000"/>
              </a:lnSpc>
              <a:buClrTx/>
              <a:buFontTx/>
            </a:lvl2pPr>
            <a:lvl3pPr marL="1493715" indent="-439615">
              <a:lnSpc>
                <a:spcPct val="100000"/>
              </a:lnSpc>
              <a:buClrTx/>
              <a:buFontTx/>
            </a:lvl3pPr>
            <a:lvl4pPr marL="1950915" indent="-439615">
              <a:lnSpc>
                <a:spcPct val="100000"/>
              </a:lnSpc>
              <a:buClrTx/>
              <a:buFontTx/>
            </a:lvl4pPr>
            <a:lvl5pPr marL="2408115" indent="-439615">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298" name="Slide Number"/>
          <p:cNvSpPr txBox="1">
            <a:spLocks noGrp="1"/>
          </p:cNvSpPr>
          <p:nvPr>
            <p:ph type="sldNum" sz="quarter" idx="2"/>
          </p:nvPr>
        </p:nvSpPr>
        <p:spPr>
          <a:xfrm>
            <a:off x="8698471" y="4706961"/>
            <a:ext cx="322687" cy="306112"/>
          </a:xfrm>
          <a:prstGeom prst="rect">
            <a:avLst/>
          </a:prstGeom>
        </p:spPr>
        <p:txBody>
          <a:bodyPr/>
          <a:lstStyle>
            <a:lvl1pPr>
              <a:defRPr sz="900">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305" name="Google Shape;103;p25"/>
          <p:cNvSpPr txBox="1"/>
          <p:nvPr/>
        </p:nvSpPr>
        <p:spPr>
          <a:xfrm>
            <a:off x="2193075" y="4624825"/>
            <a:ext cx="4637100" cy="283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024" tIns="91024" rIns="91024" bIns="91024">
            <a:spAutoFit/>
          </a:bodyPr>
          <a:lstStyle/>
          <a:p>
            <a:pPr>
              <a:defRPr sz="700">
                <a:solidFill>
                  <a:srgbClr val="FFFFFF"/>
                </a:solidFill>
              </a:defRPr>
            </a:pPr>
            <a:r>
              <a:t>Proprietary and confidential  |  All rights reserved  |  </a:t>
            </a:r>
            <a:r>
              <a:rPr>
                <a:latin typeface="Roboto"/>
                <a:ea typeface="Roboto"/>
                <a:cs typeface="Roboto"/>
                <a:sym typeface="Roboto"/>
              </a:rPr>
              <a:t>© </a:t>
            </a:r>
            <a:r>
              <a:t>LERC 2019.</a:t>
            </a:r>
          </a:p>
        </p:txBody>
      </p:sp>
      <p:sp>
        <p:nvSpPr>
          <p:cNvPr id="306" name="xx%"/>
          <p:cNvSpPr txBox="1">
            <a:spLocks noGrp="1"/>
          </p:cNvSpPr>
          <p:nvPr>
            <p:ph type="title" hasCustomPrompt="1"/>
          </p:nvPr>
        </p:nvSpPr>
        <p:spPr>
          <a:xfrm>
            <a:off x="311699" y="1106125"/>
            <a:ext cx="8520602" cy="1963500"/>
          </a:xfrm>
          <a:prstGeom prst="rect">
            <a:avLst/>
          </a:prstGeom>
        </p:spPr>
        <p:txBody>
          <a:bodyPr anchor="b"/>
          <a:lstStyle>
            <a:lvl1pPr algn="ctr">
              <a:defRPr sz="11900"/>
            </a:lvl1pPr>
          </a:lstStyle>
          <a:p>
            <a:r>
              <a:t>xx%</a:t>
            </a:r>
          </a:p>
        </p:txBody>
      </p:sp>
      <p:sp>
        <p:nvSpPr>
          <p:cNvPr id="307" name="Body Level One…"/>
          <p:cNvSpPr txBox="1">
            <a:spLocks noGrp="1"/>
          </p:cNvSpPr>
          <p:nvPr>
            <p:ph type="body" sz="half" idx="1"/>
          </p:nvPr>
        </p:nvSpPr>
        <p:spPr>
          <a:xfrm>
            <a:off x="311699" y="3152225"/>
            <a:ext cx="8520602" cy="1300800"/>
          </a:xfrm>
          <a:prstGeom prst="rect">
            <a:avLst/>
          </a:prstGeom>
        </p:spPr>
        <p:txBody>
          <a:bodyPr/>
          <a:lstStyle>
            <a:lvl1pPr algn="ctr"/>
            <a:lvl2pPr marL="1036515" indent="-439615" algn="ctr"/>
            <a:lvl3pPr marL="1493715" indent="-439615" algn="ctr"/>
            <a:lvl4pPr marL="1950915" indent="-439615" algn="ctr"/>
            <a:lvl5pPr marL="2408115" indent="-439615" algn="ctr"/>
          </a:lstStyle>
          <a:p>
            <a:r>
              <a:t>Body Level One</a:t>
            </a:r>
          </a:p>
          <a:p>
            <a:pPr lvl="1"/>
            <a:r>
              <a:t>Body Level Two</a:t>
            </a:r>
          </a:p>
          <a:p>
            <a:pPr lvl="2"/>
            <a:r>
              <a:t>Body Level Three</a:t>
            </a:r>
          </a:p>
          <a:p>
            <a:pPr lvl="3"/>
            <a:r>
              <a:t>Body Level Four</a:t>
            </a:r>
          </a:p>
          <a:p>
            <a:pPr lvl="4"/>
            <a:r>
              <a:t>Body Level Five</a:t>
            </a:r>
          </a:p>
        </p:txBody>
      </p:sp>
      <p:sp>
        <p:nvSpPr>
          <p:cNvPr id="308" name="Slide Number"/>
          <p:cNvSpPr txBox="1">
            <a:spLocks noGrp="1"/>
          </p:cNvSpPr>
          <p:nvPr>
            <p:ph type="sldNum" sz="quarter" idx="2"/>
          </p:nvPr>
        </p:nvSpPr>
        <p:spPr>
          <a:xfrm>
            <a:off x="8698471" y="4706961"/>
            <a:ext cx="322687" cy="306112"/>
          </a:xfrm>
          <a:prstGeom prst="rect">
            <a:avLst/>
          </a:prstGeom>
        </p:spPr>
        <p:txBody>
          <a:bodyPr/>
          <a:lstStyle>
            <a:lvl1pPr>
              <a:defRPr sz="900">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8" name="Title Text"/>
          <p:cNvSpPr txBox="1">
            <a:spLocks noGrp="1"/>
          </p:cNvSpPr>
          <p:nvPr>
            <p:ph type="title"/>
          </p:nvPr>
        </p:nvSpPr>
        <p:spPr>
          <a:prstGeom prst="rect">
            <a:avLst/>
          </a:prstGeom>
        </p:spPr>
        <p:txBody>
          <a:bodyPr/>
          <a:lstStyle/>
          <a:p>
            <a:r>
              <a:t>Title Text</a:t>
            </a:r>
          </a:p>
        </p:txBody>
      </p:sp>
      <p:sp>
        <p:nvSpPr>
          <p:cNvPr id="2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15" name="Google Shape;103;p25"/>
          <p:cNvSpPr txBox="1"/>
          <p:nvPr/>
        </p:nvSpPr>
        <p:spPr>
          <a:xfrm>
            <a:off x="2193075" y="4624825"/>
            <a:ext cx="4637100" cy="283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024" tIns="91024" rIns="91024" bIns="91024">
            <a:spAutoFit/>
          </a:bodyPr>
          <a:lstStyle/>
          <a:p>
            <a:pPr>
              <a:defRPr sz="700">
                <a:solidFill>
                  <a:srgbClr val="FFFFFF"/>
                </a:solidFill>
              </a:defRPr>
            </a:pPr>
            <a:r>
              <a:t>Proprietary and confidential  |  All rights reserved  |  </a:t>
            </a:r>
            <a:r>
              <a:rPr>
                <a:latin typeface="Roboto"/>
                <a:ea typeface="Roboto"/>
                <a:cs typeface="Roboto"/>
                <a:sym typeface="Roboto"/>
              </a:rPr>
              <a:t>© </a:t>
            </a:r>
            <a:r>
              <a:t>LERC 2019.</a:t>
            </a:r>
          </a:p>
        </p:txBody>
      </p:sp>
      <p:sp>
        <p:nvSpPr>
          <p:cNvPr id="316" name="Slide Number"/>
          <p:cNvSpPr txBox="1">
            <a:spLocks noGrp="1"/>
          </p:cNvSpPr>
          <p:nvPr>
            <p:ph type="sldNum" sz="quarter" idx="2"/>
          </p:nvPr>
        </p:nvSpPr>
        <p:spPr>
          <a:xfrm>
            <a:off x="8698471" y="4706961"/>
            <a:ext cx="322687" cy="306112"/>
          </a:xfrm>
          <a:prstGeom prst="rect">
            <a:avLst/>
          </a:prstGeom>
        </p:spPr>
        <p:txBody>
          <a:bodyPr/>
          <a:lstStyle>
            <a:lvl1pPr>
              <a:defRPr sz="900">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341" name="Title Text"/>
          <p:cNvSpPr txBox="1">
            <a:spLocks noGrp="1"/>
          </p:cNvSpPr>
          <p:nvPr>
            <p:ph type="title"/>
          </p:nvPr>
        </p:nvSpPr>
        <p:spPr>
          <a:xfrm>
            <a:off x="311699" y="2150849"/>
            <a:ext cx="8520602" cy="841801"/>
          </a:xfrm>
          <a:prstGeom prst="rect">
            <a:avLst/>
          </a:prstGeom>
        </p:spPr>
        <p:txBody>
          <a:bodyPr anchor="ctr"/>
          <a:lstStyle>
            <a:lvl1pPr algn="ctr">
              <a:defRPr sz="3600"/>
            </a:lvl1pPr>
          </a:lstStyle>
          <a:p>
            <a:r>
              <a:t>Title Text</a:t>
            </a:r>
          </a:p>
        </p:txBody>
      </p:sp>
      <p:sp>
        <p:nvSpPr>
          <p:cNvPr id="342" name="Slide Number"/>
          <p:cNvSpPr txBox="1">
            <a:spLocks noGrp="1"/>
          </p:cNvSpPr>
          <p:nvPr>
            <p:ph type="sldNum" sz="quarter" idx="2"/>
          </p:nvPr>
        </p:nvSpPr>
        <p:spPr>
          <a:prstGeom prst="rect">
            <a:avLst/>
          </a:prstGeom>
        </p:spPr>
        <p:txBody>
          <a:bodyPr/>
          <a:lstStyle>
            <a:lvl1pPr>
              <a:defRPr>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349" name="Title Text"/>
          <p:cNvSpPr txBox="1">
            <a:spLocks noGrp="1"/>
          </p:cNvSpPr>
          <p:nvPr>
            <p:ph type="title"/>
          </p:nvPr>
        </p:nvSpPr>
        <p:spPr>
          <a:prstGeom prst="rect">
            <a:avLst/>
          </a:prstGeom>
        </p:spPr>
        <p:txBody>
          <a:bodyPr/>
          <a:lstStyle/>
          <a:p>
            <a:r>
              <a:t>Title Text</a:t>
            </a:r>
          </a:p>
        </p:txBody>
      </p:sp>
      <p:sp>
        <p:nvSpPr>
          <p:cNvPr id="350" name="Body Level One…"/>
          <p:cNvSpPr txBox="1">
            <a:spLocks noGrp="1"/>
          </p:cNvSpPr>
          <p:nvPr>
            <p:ph type="body" sz="half" idx="1"/>
          </p:nvPr>
        </p:nvSpPr>
        <p:spPr>
          <a:xfrm>
            <a:off x="311699" y="1152475"/>
            <a:ext cx="3999902"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r>
              <a:t>Body Level One</a:t>
            </a:r>
          </a:p>
          <a:p>
            <a:pPr lvl="1"/>
            <a:r>
              <a:t>Body Level Two</a:t>
            </a:r>
          </a:p>
          <a:p>
            <a:pPr lvl="2"/>
            <a:r>
              <a:t>Body Level Three</a:t>
            </a:r>
          </a:p>
          <a:p>
            <a:pPr lvl="3"/>
            <a:r>
              <a:t>Body Level Four</a:t>
            </a:r>
          </a:p>
          <a:p>
            <a:pPr lvl="4"/>
            <a:r>
              <a:t>Body Level Five</a:t>
            </a:r>
          </a:p>
        </p:txBody>
      </p:sp>
      <p:sp>
        <p:nvSpPr>
          <p:cNvPr id="351" name="Google Shape;164;p41"/>
          <p:cNvSpPr txBox="1">
            <a:spLocks noGrp="1"/>
          </p:cNvSpPr>
          <p:nvPr>
            <p:ph type="body" sz="half" idx="21"/>
          </p:nvPr>
        </p:nvSpPr>
        <p:spPr>
          <a:xfrm>
            <a:off x="4832399" y="1152475"/>
            <a:ext cx="3999902" cy="3416400"/>
          </a:xfrm>
          <a:prstGeom prst="rect">
            <a:avLst/>
          </a:prstGeom>
        </p:spPr>
        <p:txBody>
          <a:bodyPr/>
          <a:lstStyle/>
          <a:p>
            <a:pPr indent="-317500">
              <a:buSzPts val="1400"/>
              <a:defRPr sz="1400"/>
            </a:pPr>
            <a:endParaRPr/>
          </a:p>
        </p:txBody>
      </p:sp>
      <p:sp>
        <p:nvSpPr>
          <p:cNvPr id="352" name="Slide Number"/>
          <p:cNvSpPr txBox="1">
            <a:spLocks noGrp="1"/>
          </p:cNvSpPr>
          <p:nvPr>
            <p:ph type="sldNum" sz="quarter" idx="2"/>
          </p:nvPr>
        </p:nvSpPr>
        <p:spPr>
          <a:prstGeom prst="rect">
            <a:avLst/>
          </a:prstGeom>
        </p:spPr>
        <p:txBody>
          <a:bodyPr/>
          <a:lstStyle>
            <a:lvl1pPr>
              <a:defRPr>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59" name="Title Text"/>
          <p:cNvSpPr txBox="1">
            <a:spLocks noGrp="1"/>
          </p:cNvSpPr>
          <p:nvPr>
            <p:ph type="title"/>
          </p:nvPr>
        </p:nvSpPr>
        <p:spPr>
          <a:prstGeom prst="rect">
            <a:avLst/>
          </a:prstGeom>
        </p:spPr>
        <p:txBody>
          <a:bodyPr/>
          <a:lstStyle/>
          <a:p>
            <a:r>
              <a:t>Title Text</a:t>
            </a:r>
          </a:p>
        </p:txBody>
      </p:sp>
      <p:sp>
        <p:nvSpPr>
          <p:cNvPr id="360" name="Slide Number"/>
          <p:cNvSpPr txBox="1">
            <a:spLocks noGrp="1"/>
          </p:cNvSpPr>
          <p:nvPr>
            <p:ph type="sldNum" sz="quarter" idx="2"/>
          </p:nvPr>
        </p:nvSpPr>
        <p:spPr>
          <a:prstGeom prst="rect">
            <a:avLst/>
          </a:prstGeom>
        </p:spPr>
        <p:txBody>
          <a:bodyPr/>
          <a:lstStyle>
            <a:lvl1pPr>
              <a:defRPr>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367" name="Title Text"/>
          <p:cNvSpPr txBox="1">
            <a:spLocks noGrp="1"/>
          </p:cNvSpPr>
          <p:nvPr>
            <p:ph type="title"/>
          </p:nvPr>
        </p:nvSpPr>
        <p:spPr>
          <a:xfrm>
            <a:off x="311699" y="555600"/>
            <a:ext cx="2808001" cy="755700"/>
          </a:xfrm>
          <a:prstGeom prst="rect">
            <a:avLst/>
          </a:prstGeom>
        </p:spPr>
        <p:txBody>
          <a:bodyPr anchor="b"/>
          <a:lstStyle>
            <a:lvl1pPr>
              <a:defRPr sz="2400"/>
            </a:lvl1pPr>
          </a:lstStyle>
          <a:p>
            <a:r>
              <a:t>Title Text</a:t>
            </a:r>
          </a:p>
        </p:txBody>
      </p:sp>
      <p:sp>
        <p:nvSpPr>
          <p:cNvPr id="368" name="Body Level One…"/>
          <p:cNvSpPr txBox="1">
            <a:spLocks noGrp="1"/>
          </p:cNvSpPr>
          <p:nvPr>
            <p:ph type="body" sz="quarter" idx="1"/>
          </p:nvPr>
        </p:nvSpPr>
        <p:spPr>
          <a:xfrm>
            <a:off x="311699" y="1389599"/>
            <a:ext cx="2808001" cy="3179401"/>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r>
              <a:t>Body Level One</a:t>
            </a:r>
          </a:p>
          <a:p>
            <a:pPr lvl="1"/>
            <a:r>
              <a:t>Body Level Two</a:t>
            </a:r>
          </a:p>
          <a:p>
            <a:pPr lvl="2"/>
            <a:r>
              <a:t>Body Level Three</a:t>
            </a:r>
          </a:p>
          <a:p>
            <a:pPr lvl="3"/>
            <a:r>
              <a:t>Body Level Four</a:t>
            </a:r>
          </a:p>
          <a:p>
            <a:pPr lvl="4"/>
            <a:r>
              <a:t>Body Level Five</a:t>
            </a:r>
          </a:p>
        </p:txBody>
      </p:sp>
      <p:sp>
        <p:nvSpPr>
          <p:cNvPr id="369" name="Slide Number"/>
          <p:cNvSpPr txBox="1">
            <a:spLocks noGrp="1"/>
          </p:cNvSpPr>
          <p:nvPr>
            <p:ph type="sldNum" sz="quarter" idx="2"/>
          </p:nvPr>
        </p:nvSpPr>
        <p:spPr>
          <a:prstGeom prst="rect">
            <a:avLst/>
          </a:prstGeom>
        </p:spPr>
        <p:txBody>
          <a:bodyPr/>
          <a:lstStyle>
            <a:lvl1pPr>
              <a:defRPr>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376" name="Title Text"/>
          <p:cNvSpPr txBox="1">
            <a:spLocks noGrp="1"/>
          </p:cNvSpPr>
          <p:nvPr>
            <p:ph type="title"/>
          </p:nvPr>
        </p:nvSpPr>
        <p:spPr>
          <a:xfrm>
            <a:off x="490250" y="450149"/>
            <a:ext cx="6367801" cy="4090801"/>
          </a:xfrm>
          <a:prstGeom prst="rect">
            <a:avLst/>
          </a:prstGeom>
        </p:spPr>
        <p:txBody>
          <a:bodyPr anchor="ctr"/>
          <a:lstStyle>
            <a:lvl1pPr>
              <a:defRPr sz="4800"/>
            </a:lvl1pPr>
          </a:lstStyle>
          <a:p>
            <a:r>
              <a:t>Title Text</a:t>
            </a:r>
          </a:p>
        </p:txBody>
      </p:sp>
      <p:sp>
        <p:nvSpPr>
          <p:cNvPr id="377" name="Slide Number"/>
          <p:cNvSpPr txBox="1">
            <a:spLocks noGrp="1"/>
          </p:cNvSpPr>
          <p:nvPr>
            <p:ph type="sldNum" sz="quarter" idx="2"/>
          </p:nvPr>
        </p:nvSpPr>
        <p:spPr>
          <a:prstGeom prst="rect">
            <a:avLst/>
          </a:prstGeom>
        </p:spPr>
        <p:txBody>
          <a:bodyPr/>
          <a:lstStyle>
            <a:lvl1pPr>
              <a:defRPr>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384" name="Google Shape;177;p45"/>
          <p:cNvSpPr/>
          <p:nvPr/>
        </p:nvSpPr>
        <p:spPr>
          <a:xfrm>
            <a:off x="4572000" y="-125"/>
            <a:ext cx="4572000" cy="5143501"/>
          </a:xfrm>
          <a:prstGeom prst="rect">
            <a:avLst/>
          </a:prstGeom>
          <a:solidFill>
            <a:srgbClr val="EEEEEE"/>
          </a:solidFill>
          <a:ln w="12700">
            <a:miter lim="400000"/>
          </a:ln>
        </p:spPr>
        <p:txBody>
          <a:bodyPr lIns="45719" rIns="45719" anchor="ctr"/>
          <a:lstStyle/>
          <a:p>
            <a:endParaRPr/>
          </a:p>
        </p:txBody>
      </p:sp>
      <p:sp>
        <p:nvSpPr>
          <p:cNvPr id="385" name="Title Text"/>
          <p:cNvSpPr txBox="1">
            <a:spLocks noGrp="1"/>
          </p:cNvSpPr>
          <p:nvPr>
            <p:ph type="title"/>
          </p:nvPr>
        </p:nvSpPr>
        <p:spPr>
          <a:xfrm>
            <a:off x="265500" y="1233175"/>
            <a:ext cx="4045200" cy="1482301"/>
          </a:xfrm>
          <a:prstGeom prst="rect">
            <a:avLst/>
          </a:prstGeom>
        </p:spPr>
        <p:txBody>
          <a:bodyPr anchor="b"/>
          <a:lstStyle>
            <a:lvl1pPr algn="ctr">
              <a:defRPr sz="4200"/>
            </a:lvl1pPr>
          </a:lstStyle>
          <a:p>
            <a:r>
              <a:t>Title Text</a:t>
            </a:r>
          </a:p>
        </p:txBody>
      </p:sp>
      <p:sp>
        <p:nvSpPr>
          <p:cNvPr id="386" name="Body Level One…"/>
          <p:cNvSpPr txBox="1">
            <a:spLocks noGrp="1"/>
          </p:cNvSpPr>
          <p:nvPr>
            <p:ph type="body" sz="quarter" idx="1"/>
          </p:nvPr>
        </p:nvSpPr>
        <p:spPr>
          <a:xfrm>
            <a:off x="265500" y="2803075"/>
            <a:ext cx="4045200" cy="12351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387" name="Google Shape;180;p45"/>
          <p:cNvSpPr txBox="1">
            <a:spLocks noGrp="1"/>
          </p:cNvSpPr>
          <p:nvPr>
            <p:ph type="body" sz="half" idx="21"/>
          </p:nvPr>
        </p:nvSpPr>
        <p:spPr>
          <a:xfrm>
            <a:off x="4939500" y="724074"/>
            <a:ext cx="3837000" cy="3695102"/>
          </a:xfrm>
          <a:prstGeom prst="rect">
            <a:avLst/>
          </a:prstGeom>
        </p:spPr>
        <p:txBody>
          <a:bodyPr anchor="ctr"/>
          <a:lstStyle/>
          <a:p>
            <a:endParaRPr/>
          </a:p>
        </p:txBody>
      </p:sp>
      <p:sp>
        <p:nvSpPr>
          <p:cNvPr id="388" name="Slide Number"/>
          <p:cNvSpPr txBox="1">
            <a:spLocks noGrp="1"/>
          </p:cNvSpPr>
          <p:nvPr>
            <p:ph type="sldNum" sz="quarter" idx="2"/>
          </p:nvPr>
        </p:nvSpPr>
        <p:spPr>
          <a:prstGeom prst="rect">
            <a:avLst/>
          </a:prstGeom>
        </p:spPr>
        <p:txBody>
          <a:bodyPr/>
          <a:lstStyle>
            <a:lvl1pPr>
              <a:defRPr>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395" name="Body Level One…"/>
          <p:cNvSpPr txBox="1">
            <a:spLocks noGrp="1"/>
          </p:cNvSpPr>
          <p:nvPr>
            <p:ph type="body" sz="quarter" idx="1"/>
          </p:nvPr>
        </p:nvSpPr>
        <p:spPr>
          <a:xfrm>
            <a:off x="311699" y="4230575"/>
            <a:ext cx="5998802" cy="6051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396" name="Slide Number"/>
          <p:cNvSpPr txBox="1">
            <a:spLocks noGrp="1"/>
          </p:cNvSpPr>
          <p:nvPr>
            <p:ph type="sldNum" sz="quarter" idx="2"/>
          </p:nvPr>
        </p:nvSpPr>
        <p:spPr>
          <a:prstGeom prst="rect">
            <a:avLst/>
          </a:prstGeom>
        </p:spPr>
        <p:txBody>
          <a:bodyPr/>
          <a:lstStyle>
            <a:lvl1pPr>
              <a:defRPr>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403" name="xx%"/>
          <p:cNvSpPr txBox="1">
            <a:spLocks noGrp="1"/>
          </p:cNvSpPr>
          <p:nvPr>
            <p:ph type="title" hasCustomPrompt="1"/>
          </p:nvPr>
        </p:nvSpPr>
        <p:spPr>
          <a:xfrm>
            <a:off x="311699" y="1106125"/>
            <a:ext cx="8520602" cy="1963500"/>
          </a:xfrm>
          <a:prstGeom prst="rect">
            <a:avLst/>
          </a:prstGeom>
        </p:spPr>
        <p:txBody>
          <a:bodyPr anchor="b"/>
          <a:lstStyle>
            <a:lvl1pPr algn="ctr">
              <a:defRPr sz="12000"/>
            </a:lvl1pPr>
          </a:lstStyle>
          <a:p>
            <a:r>
              <a:t>xx%</a:t>
            </a:r>
          </a:p>
        </p:txBody>
      </p:sp>
      <p:sp>
        <p:nvSpPr>
          <p:cNvPr id="404" name="Body Level One…"/>
          <p:cNvSpPr txBox="1">
            <a:spLocks noGrp="1"/>
          </p:cNvSpPr>
          <p:nvPr>
            <p:ph type="body" sz="half" idx="1"/>
          </p:nvPr>
        </p:nvSpPr>
        <p:spPr>
          <a:xfrm>
            <a:off x="311699" y="3152225"/>
            <a:ext cx="8520602" cy="1300800"/>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405" name="Slide Number"/>
          <p:cNvSpPr txBox="1">
            <a:spLocks noGrp="1"/>
          </p:cNvSpPr>
          <p:nvPr>
            <p:ph type="sldNum" sz="quarter" idx="2"/>
          </p:nvPr>
        </p:nvSpPr>
        <p:spPr>
          <a:prstGeom prst="rect">
            <a:avLst/>
          </a:prstGeom>
        </p:spPr>
        <p:txBody>
          <a:bodyPr/>
          <a:lstStyle>
            <a:lvl1pPr>
              <a:defRPr>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12" name="Slide Number"/>
          <p:cNvSpPr txBox="1">
            <a:spLocks noGrp="1"/>
          </p:cNvSpPr>
          <p:nvPr>
            <p:ph type="sldNum" sz="quarter" idx="2"/>
          </p:nvPr>
        </p:nvSpPr>
        <p:spPr>
          <a:prstGeom prst="rect">
            <a:avLst/>
          </a:prstGeom>
        </p:spPr>
        <p:txBody>
          <a:bodyPr/>
          <a:lstStyle>
            <a:lvl1pPr>
              <a:defRPr>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37" name="Title Text"/>
          <p:cNvSpPr txBox="1">
            <a:spLocks noGrp="1"/>
          </p:cNvSpPr>
          <p:nvPr>
            <p:ph type="title"/>
          </p:nvPr>
        </p:nvSpPr>
        <p:spPr>
          <a:prstGeom prst="rect">
            <a:avLst/>
          </a:prstGeom>
        </p:spPr>
        <p:txBody>
          <a:bodyPr/>
          <a:lstStyle/>
          <a:p>
            <a:r>
              <a:t>Title Text</a:t>
            </a:r>
          </a:p>
        </p:txBody>
      </p:sp>
      <p:sp>
        <p:nvSpPr>
          <p:cNvPr id="38" name="Body Level One…"/>
          <p:cNvSpPr txBox="1">
            <a:spLocks noGrp="1"/>
          </p:cNvSpPr>
          <p:nvPr>
            <p:ph type="body" sz="half" idx="1"/>
          </p:nvPr>
        </p:nvSpPr>
        <p:spPr>
          <a:xfrm>
            <a:off x="311699" y="1152475"/>
            <a:ext cx="3999902"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r>
              <a:t>Body Level One</a:t>
            </a:r>
          </a:p>
          <a:p>
            <a:pPr lvl="1"/>
            <a:r>
              <a:t>Body Level Two</a:t>
            </a:r>
          </a:p>
          <a:p>
            <a:pPr lvl="2"/>
            <a:r>
              <a:t>Body Level Three</a:t>
            </a:r>
          </a:p>
          <a:p>
            <a:pPr lvl="3"/>
            <a:r>
              <a:t>Body Level Four</a:t>
            </a:r>
          </a:p>
          <a:p>
            <a:pPr lvl="4"/>
            <a:r>
              <a:t>Body Level Five</a:t>
            </a:r>
          </a:p>
        </p:txBody>
      </p:sp>
      <p:sp>
        <p:nvSpPr>
          <p:cNvPr id="39" name="Google Shape;23;p5"/>
          <p:cNvSpPr txBox="1">
            <a:spLocks noGrp="1"/>
          </p:cNvSpPr>
          <p:nvPr>
            <p:ph type="body" sz="half" idx="21"/>
          </p:nvPr>
        </p:nvSpPr>
        <p:spPr>
          <a:xfrm>
            <a:off x="4832399" y="1152475"/>
            <a:ext cx="3999902" cy="3416400"/>
          </a:xfrm>
          <a:prstGeom prst="rect">
            <a:avLst/>
          </a:prstGeom>
        </p:spPr>
        <p:txBody>
          <a:bodyPr/>
          <a:lstStyle/>
          <a:p>
            <a:pPr indent="-317500">
              <a:buSzPts val="1400"/>
              <a:defRPr sz="1400"/>
            </a:pPr>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430" name="Google Shape;196;p49"/>
          <p:cNvSpPr txBox="1"/>
          <p:nvPr/>
        </p:nvSpPr>
        <p:spPr>
          <a:xfrm>
            <a:off x="2193075" y="4624825"/>
            <a:ext cx="4637100" cy="283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024" tIns="91024" rIns="91024" bIns="91024">
            <a:spAutoFit/>
          </a:bodyPr>
          <a:lstStyle/>
          <a:p>
            <a:pPr>
              <a:defRPr sz="700">
                <a:solidFill>
                  <a:srgbClr val="FFFFFF"/>
                </a:solidFill>
              </a:defRPr>
            </a:pPr>
            <a:r>
              <a:t>Proprietary and confidential  |  All rights reserved  |  </a:t>
            </a:r>
            <a:r>
              <a:rPr>
                <a:latin typeface="Roboto"/>
                <a:ea typeface="Roboto"/>
                <a:cs typeface="Roboto"/>
                <a:sym typeface="Roboto"/>
              </a:rPr>
              <a:t>© </a:t>
            </a:r>
            <a:r>
              <a:t>LERC 2019.</a:t>
            </a:r>
          </a:p>
        </p:txBody>
      </p:sp>
      <p:sp>
        <p:nvSpPr>
          <p:cNvPr id="431" name="Title Text"/>
          <p:cNvSpPr txBox="1">
            <a:spLocks noGrp="1"/>
          </p:cNvSpPr>
          <p:nvPr>
            <p:ph type="title"/>
          </p:nvPr>
        </p:nvSpPr>
        <p:spPr>
          <a:xfrm>
            <a:off x="311708" y="744576"/>
            <a:ext cx="8520601" cy="2052600"/>
          </a:xfrm>
          <a:prstGeom prst="rect">
            <a:avLst/>
          </a:prstGeom>
        </p:spPr>
        <p:txBody>
          <a:bodyPr anchor="b"/>
          <a:lstStyle>
            <a:lvl1pPr algn="ctr">
              <a:defRPr sz="5100"/>
            </a:lvl1pPr>
          </a:lstStyle>
          <a:p>
            <a:r>
              <a:t>Title Text</a:t>
            </a:r>
          </a:p>
        </p:txBody>
      </p:sp>
      <p:sp>
        <p:nvSpPr>
          <p:cNvPr id="432" name="Body Level One…"/>
          <p:cNvSpPr txBox="1">
            <a:spLocks noGrp="1"/>
          </p:cNvSpPr>
          <p:nvPr>
            <p:ph type="body" sz="quarter" idx="1"/>
          </p:nvPr>
        </p:nvSpPr>
        <p:spPr>
          <a:xfrm>
            <a:off x="311699" y="2834126"/>
            <a:ext cx="8520602" cy="792601"/>
          </a:xfrm>
          <a:prstGeom prst="rect">
            <a:avLst/>
          </a:prstGeom>
        </p:spPr>
        <p:txBody>
          <a:bodyPr/>
          <a:lstStyle>
            <a:lvl1pPr marL="342900" indent="-228600" algn="ctr">
              <a:lnSpc>
                <a:spcPct val="100000"/>
              </a:lnSpc>
              <a:buClrTx/>
              <a:buSzTx/>
              <a:buFontTx/>
              <a:buNone/>
              <a:defRPr sz="2700"/>
            </a:lvl1pPr>
            <a:lvl2pPr marL="342900" indent="254000" algn="ctr">
              <a:lnSpc>
                <a:spcPct val="100000"/>
              </a:lnSpc>
              <a:buClrTx/>
              <a:buSzTx/>
              <a:buFontTx/>
              <a:buNone/>
              <a:defRPr sz="2700"/>
            </a:lvl2pPr>
            <a:lvl3pPr marL="342900" indent="711200" algn="ctr">
              <a:lnSpc>
                <a:spcPct val="100000"/>
              </a:lnSpc>
              <a:buClrTx/>
              <a:buSzTx/>
              <a:buFontTx/>
              <a:buNone/>
              <a:defRPr sz="2700"/>
            </a:lvl3pPr>
            <a:lvl4pPr marL="342900" indent="1168400" algn="ctr">
              <a:lnSpc>
                <a:spcPct val="100000"/>
              </a:lnSpc>
              <a:buClrTx/>
              <a:buSzTx/>
              <a:buFontTx/>
              <a:buNone/>
              <a:defRPr sz="2700"/>
            </a:lvl4pPr>
            <a:lvl5pPr marL="342900" indent="1625600" algn="ctr">
              <a:lnSpc>
                <a:spcPct val="100000"/>
              </a:lnSpc>
              <a:buClrTx/>
              <a:buSzTx/>
              <a:buFontTx/>
              <a:buNone/>
              <a:defRPr sz="2700"/>
            </a:lvl5pPr>
          </a:lstStyle>
          <a:p>
            <a:r>
              <a:t>Body Level One</a:t>
            </a:r>
          </a:p>
          <a:p>
            <a:pPr lvl="1"/>
            <a:r>
              <a:t>Body Level Two</a:t>
            </a:r>
          </a:p>
          <a:p>
            <a:pPr lvl="2"/>
            <a:r>
              <a:t>Body Level Three</a:t>
            </a:r>
          </a:p>
          <a:p>
            <a:pPr lvl="3"/>
            <a:r>
              <a:t>Body Level Four</a:t>
            </a:r>
          </a:p>
          <a:p>
            <a:pPr lvl="4"/>
            <a:r>
              <a:t>Body Level Five</a:t>
            </a:r>
          </a:p>
        </p:txBody>
      </p:sp>
      <p:sp>
        <p:nvSpPr>
          <p:cNvPr id="433" name="Slide Number"/>
          <p:cNvSpPr txBox="1">
            <a:spLocks noGrp="1"/>
          </p:cNvSpPr>
          <p:nvPr>
            <p:ph type="sldNum" sz="quarter" idx="2"/>
          </p:nvPr>
        </p:nvSpPr>
        <p:spPr>
          <a:xfrm>
            <a:off x="8698471" y="4706961"/>
            <a:ext cx="322687" cy="306112"/>
          </a:xfrm>
          <a:prstGeom prst="rect">
            <a:avLst/>
          </a:prstGeom>
        </p:spPr>
        <p:txBody>
          <a:bodyPr/>
          <a:lstStyle>
            <a:lvl1pPr>
              <a:defRPr sz="900">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440" name="Google Shape;196;p49"/>
          <p:cNvSpPr txBox="1"/>
          <p:nvPr/>
        </p:nvSpPr>
        <p:spPr>
          <a:xfrm>
            <a:off x="2193075" y="4624825"/>
            <a:ext cx="4637100" cy="283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024" tIns="91024" rIns="91024" bIns="91024">
            <a:spAutoFit/>
          </a:bodyPr>
          <a:lstStyle/>
          <a:p>
            <a:pPr>
              <a:defRPr sz="700">
                <a:solidFill>
                  <a:srgbClr val="FFFFFF"/>
                </a:solidFill>
              </a:defRPr>
            </a:pPr>
            <a:r>
              <a:t>Proprietary and confidential  |  All rights reserved  |  </a:t>
            </a:r>
            <a:r>
              <a:rPr>
                <a:latin typeface="Roboto"/>
                <a:ea typeface="Roboto"/>
                <a:cs typeface="Roboto"/>
                <a:sym typeface="Roboto"/>
              </a:rPr>
              <a:t>© </a:t>
            </a:r>
            <a:r>
              <a:t>LERC 2019.</a:t>
            </a:r>
          </a:p>
        </p:txBody>
      </p:sp>
      <p:sp>
        <p:nvSpPr>
          <p:cNvPr id="441" name="Title Text"/>
          <p:cNvSpPr txBox="1">
            <a:spLocks noGrp="1"/>
          </p:cNvSpPr>
          <p:nvPr>
            <p:ph type="title"/>
          </p:nvPr>
        </p:nvSpPr>
        <p:spPr>
          <a:xfrm>
            <a:off x="311699" y="2150851"/>
            <a:ext cx="8520602" cy="841801"/>
          </a:xfrm>
          <a:prstGeom prst="rect">
            <a:avLst/>
          </a:prstGeom>
        </p:spPr>
        <p:txBody>
          <a:bodyPr anchor="ctr"/>
          <a:lstStyle>
            <a:lvl1pPr algn="ctr">
              <a:defRPr sz="3500"/>
            </a:lvl1pPr>
          </a:lstStyle>
          <a:p>
            <a:r>
              <a:t>Title Text</a:t>
            </a:r>
          </a:p>
        </p:txBody>
      </p:sp>
      <p:sp>
        <p:nvSpPr>
          <p:cNvPr id="442" name="Slide Number"/>
          <p:cNvSpPr txBox="1">
            <a:spLocks noGrp="1"/>
          </p:cNvSpPr>
          <p:nvPr>
            <p:ph type="sldNum" sz="quarter" idx="2"/>
          </p:nvPr>
        </p:nvSpPr>
        <p:spPr>
          <a:xfrm>
            <a:off x="8698471" y="4706961"/>
            <a:ext cx="322687" cy="306112"/>
          </a:xfrm>
          <a:prstGeom prst="rect">
            <a:avLst/>
          </a:prstGeom>
        </p:spPr>
        <p:txBody>
          <a:bodyPr/>
          <a:lstStyle>
            <a:lvl1pPr>
              <a:defRPr sz="900">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449" name="Google Shape;196;p49"/>
          <p:cNvSpPr txBox="1"/>
          <p:nvPr/>
        </p:nvSpPr>
        <p:spPr>
          <a:xfrm>
            <a:off x="2193075" y="4624825"/>
            <a:ext cx="4637100" cy="283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024" tIns="91024" rIns="91024" bIns="91024">
            <a:spAutoFit/>
          </a:bodyPr>
          <a:lstStyle/>
          <a:p>
            <a:pPr>
              <a:defRPr sz="700">
                <a:solidFill>
                  <a:srgbClr val="FFFFFF"/>
                </a:solidFill>
              </a:defRPr>
            </a:pPr>
            <a:r>
              <a:t>Proprietary and confidential  |  All rights reserved  |  </a:t>
            </a:r>
            <a:r>
              <a:rPr>
                <a:latin typeface="Roboto"/>
                <a:ea typeface="Roboto"/>
                <a:cs typeface="Roboto"/>
                <a:sym typeface="Roboto"/>
              </a:rPr>
              <a:t>© </a:t>
            </a:r>
            <a:r>
              <a:t>LERC 2019.</a:t>
            </a:r>
          </a:p>
        </p:txBody>
      </p:sp>
      <p:sp>
        <p:nvSpPr>
          <p:cNvPr id="450" name="Title Text"/>
          <p:cNvSpPr txBox="1">
            <a:spLocks noGrp="1"/>
          </p:cNvSpPr>
          <p:nvPr>
            <p:ph type="title"/>
          </p:nvPr>
        </p:nvSpPr>
        <p:spPr>
          <a:prstGeom prst="rect">
            <a:avLst/>
          </a:prstGeom>
        </p:spPr>
        <p:txBody>
          <a:bodyPr/>
          <a:lstStyle/>
          <a:p>
            <a:r>
              <a:t>Title Text</a:t>
            </a:r>
          </a:p>
        </p:txBody>
      </p:sp>
      <p:sp>
        <p:nvSpPr>
          <p:cNvPr id="451" name="Body Level One…"/>
          <p:cNvSpPr txBox="1">
            <a:spLocks noGrp="1"/>
          </p:cNvSpPr>
          <p:nvPr>
            <p:ph type="body" sz="half" idx="1"/>
          </p:nvPr>
        </p:nvSpPr>
        <p:spPr>
          <a:xfrm>
            <a:off x="311699" y="1152475"/>
            <a:ext cx="3999902" cy="3416400"/>
          </a:xfrm>
          <a:prstGeom prst="rect">
            <a:avLst/>
          </a:prstGeom>
        </p:spPr>
        <p:txBody>
          <a:bodyPr/>
          <a:lstStyle>
            <a:lvl1pPr indent="-317500">
              <a:buSzPts val="1300"/>
              <a:defRPr sz="1300"/>
            </a:lvl1pPr>
            <a:lvl2pPr marL="969818" indent="-360218">
              <a:buSzPts val="1300"/>
              <a:defRPr sz="1300"/>
            </a:lvl2pPr>
            <a:lvl3pPr marL="1427018" indent="-360218">
              <a:buSzPts val="1300"/>
              <a:defRPr sz="1300"/>
            </a:lvl3pPr>
            <a:lvl4pPr marL="1884218" indent="-360218">
              <a:buSzPts val="1300"/>
              <a:defRPr sz="1300"/>
            </a:lvl4pPr>
            <a:lvl5pPr marL="2341418" indent="-360218">
              <a:buSzPts val="1300"/>
              <a:defRPr sz="1300"/>
            </a:lvl5pPr>
          </a:lstStyle>
          <a:p>
            <a:r>
              <a:t>Body Level One</a:t>
            </a:r>
          </a:p>
          <a:p>
            <a:pPr lvl="1"/>
            <a:r>
              <a:t>Body Level Two</a:t>
            </a:r>
          </a:p>
          <a:p>
            <a:pPr lvl="2"/>
            <a:r>
              <a:t>Body Level Three</a:t>
            </a:r>
          </a:p>
          <a:p>
            <a:pPr lvl="3"/>
            <a:r>
              <a:t>Body Level Four</a:t>
            </a:r>
          </a:p>
          <a:p>
            <a:pPr lvl="4"/>
            <a:r>
              <a:t>Body Level Five</a:t>
            </a:r>
          </a:p>
        </p:txBody>
      </p:sp>
      <p:sp>
        <p:nvSpPr>
          <p:cNvPr id="452" name="Google Shape;212;p53"/>
          <p:cNvSpPr txBox="1">
            <a:spLocks noGrp="1"/>
          </p:cNvSpPr>
          <p:nvPr>
            <p:ph type="body" sz="half" idx="21"/>
          </p:nvPr>
        </p:nvSpPr>
        <p:spPr>
          <a:xfrm>
            <a:off x="4832399" y="1152475"/>
            <a:ext cx="3999902" cy="3416400"/>
          </a:xfrm>
          <a:prstGeom prst="rect">
            <a:avLst/>
          </a:prstGeom>
        </p:spPr>
        <p:txBody>
          <a:bodyPr/>
          <a:lstStyle/>
          <a:p>
            <a:pPr indent="-317500">
              <a:buSzPts val="1300"/>
              <a:defRPr sz="1300"/>
            </a:pPr>
            <a:endParaRPr/>
          </a:p>
        </p:txBody>
      </p:sp>
      <p:sp>
        <p:nvSpPr>
          <p:cNvPr id="453" name="Slide Number"/>
          <p:cNvSpPr txBox="1">
            <a:spLocks noGrp="1"/>
          </p:cNvSpPr>
          <p:nvPr>
            <p:ph type="sldNum" sz="quarter" idx="2"/>
          </p:nvPr>
        </p:nvSpPr>
        <p:spPr>
          <a:xfrm>
            <a:off x="8698471" y="4706961"/>
            <a:ext cx="322687" cy="306112"/>
          </a:xfrm>
          <a:prstGeom prst="rect">
            <a:avLst/>
          </a:prstGeom>
        </p:spPr>
        <p:txBody>
          <a:bodyPr/>
          <a:lstStyle>
            <a:lvl1pPr>
              <a:defRPr sz="900">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460" name="Google Shape;196;p49"/>
          <p:cNvSpPr txBox="1"/>
          <p:nvPr/>
        </p:nvSpPr>
        <p:spPr>
          <a:xfrm>
            <a:off x="2193075" y="4624825"/>
            <a:ext cx="4637100" cy="283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024" tIns="91024" rIns="91024" bIns="91024">
            <a:spAutoFit/>
          </a:bodyPr>
          <a:lstStyle/>
          <a:p>
            <a:pPr>
              <a:defRPr sz="700">
                <a:solidFill>
                  <a:srgbClr val="FFFFFF"/>
                </a:solidFill>
              </a:defRPr>
            </a:pPr>
            <a:r>
              <a:t>Proprietary and confidential  |  All rights reserved  |  </a:t>
            </a:r>
            <a:r>
              <a:rPr>
                <a:latin typeface="Roboto"/>
                <a:ea typeface="Roboto"/>
                <a:cs typeface="Roboto"/>
                <a:sym typeface="Roboto"/>
              </a:rPr>
              <a:t>© </a:t>
            </a:r>
            <a:r>
              <a:t>LERC 2019.</a:t>
            </a:r>
          </a:p>
        </p:txBody>
      </p:sp>
      <p:sp>
        <p:nvSpPr>
          <p:cNvPr id="461" name="Title Text"/>
          <p:cNvSpPr txBox="1">
            <a:spLocks noGrp="1"/>
          </p:cNvSpPr>
          <p:nvPr>
            <p:ph type="title"/>
          </p:nvPr>
        </p:nvSpPr>
        <p:spPr>
          <a:prstGeom prst="rect">
            <a:avLst/>
          </a:prstGeom>
        </p:spPr>
        <p:txBody>
          <a:bodyPr/>
          <a:lstStyle/>
          <a:p>
            <a:r>
              <a:t>Title Text</a:t>
            </a:r>
          </a:p>
        </p:txBody>
      </p:sp>
      <p:sp>
        <p:nvSpPr>
          <p:cNvPr id="462" name="Slide Number"/>
          <p:cNvSpPr txBox="1">
            <a:spLocks noGrp="1"/>
          </p:cNvSpPr>
          <p:nvPr>
            <p:ph type="sldNum" sz="quarter" idx="2"/>
          </p:nvPr>
        </p:nvSpPr>
        <p:spPr>
          <a:xfrm>
            <a:off x="8698471" y="4706961"/>
            <a:ext cx="322687" cy="306112"/>
          </a:xfrm>
          <a:prstGeom prst="rect">
            <a:avLst/>
          </a:prstGeom>
        </p:spPr>
        <p:txBody>
          <a:bodyPr/>
          <a:lstStyle>
            <a:lvl1pPr>
              <a:defRPr sz="900">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One column text">
    <p:spTree>
      <p:nvGrpSpPr>
        <p:cNvPr id="1" name=""/>
        <p:cNvGrpSpPr/>
        <p:nvPr/>
      </p:nvGrpSpPr>
      <p:grpSpPr>
        <a:xfrm>
          <a:off x="0" y="0"/>
          <a:ext cx="0" cy="0"/>
          <a:chOff x="0" y="0"/>
          <a:chExt cx="0" cy="0"/>
        </a:xfrm>
      </p:grpSpPr>
      <p:sp>
        <p:nvSpPr>
          <p:cNvPr id="469" name="Google Shape;196;p49"/>
          <p:cNvSpPr txBox="1"/>
          <p:nvPr/>
        </p:nvSpPr>
        <p:spPr>
          <a:xfrm>
            <a:off x="2193075" y="4624825"/>
            <a:ext cx="4637100" cy="283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024" tIns="91024" rIns="91024" bIns="91024">
            <a:spAutoFit/>
          </a:bodyPr>
          <a:lstStyle/>
          <a:p>
            <a:pPr>
              <a:defRPr sz="700">
                <a:solidFill>
                  <a:srgbClr val="FFFFFF"/>
                </a:solidFill>
              </a:defRPr>
            </a:pPr>
            <a:r>
              <a:t>Proprietary and confidential  |  All rights reserved  |  </a:t>
            </a:r>
            <a:r>
              <a:rPr>
                <a:latin typeface="Roboto"/>
                <a:ea typeface="Roboto"/>
                <a:cs typeface="Roboto"/>
                <a:sym typeface="Roboto"/>
              </a:rPr>
              <a:t>© </a:t>
            </a:r>
            <a:r>
              <a:t>LERC 2019.</a:t>
            </a:r>
          </a:p>
        </p:txBody>
      </p:sp>
      <p:sp>
        <p:nvSpPr>
          <p:cNvPr id="470" name="Title Text"/>
          <p:cNvSpPr txBox="1">
            <a:spLocks noGrp="1"/>
          </p:cNvSpPr>
          <p:nvPr>
            <p:ph type="title"/>
          </p:nvPr>
        </p:nvSpPr>
        <p:spPr>
          <a:xfrm>
            <a:off x="311699" y="555600"/>
            <a:ext cx="2808001" cy="755700"/>
          </a:xfrm>
          <a:prstGeom prst="rect">
            <a:avLst/>
          </a:prstGeom>
        </p:spPr>
        <p:txBody>
          <a:bodyPr anchor="b"/>
          <a:lstStyle>
            <a:lvl1pPr>
              <a:defRPr sz="2300"/>
            </a:lvl1pPr>
          </a:lstStyle>
          <a:p>
            <a:r>
              <a:t>Title Text</a:t>
            </a:r>
          </a:p>
        </p:txBody>
      </p:sp>
      <p:sp>
        <p:nvSpPr>
          <p:cNvPr id="471" name="Body Level One…"/>
          <p:cNvSpPr txBox="1">
            <a:spLocks noGrp="1"/>
          </p:cNvSpPr>
          <p:nvPr>
            <p:ph type="body" sz="quarter" idx="1"/>
          </p:nvPr>
        </p:nvSpPr>
        <p:spPr>
          <a:xfrm>
            <a:off x="311699" y="1389599"/>
            <a:ext cx="2808001" cy="3179401"/>
          </a:xfrm>
          <a:prstGeom prst="rect">
            <a:avLst/>
          </a:prstGeom>
        </p:spPr>
        <p:txBody>
          <a:bodyPr/>
          <a:lstStyle>
            <a:lvl1pPr indent="-304800">
              <a:buSzPts val="1100"/>
              <a:defRPr sz="1100"/>
            </a:lvl1pPr>
            <a:lvl2pPr marL="914400" indent="-304800">
              <a:buSzPts val="1100"/>
              <a:defRPr sz="1100"/>
            </a:lvl2pPr>
            <a:lvl3pPr marL="1371600" indent="-304800">
              <a:buSzPts val="1100"/>
              <a:defRPr sz="1100"/>
            </a:lvl3pPr>
            <a:lvl4pPr marL="1828800" indent="-304800">
              <a:buSzPts val="1100"/>
              <a:defRPr sz="1100"/>
            </a:lvl4pPr>
            <a:lvl5pPr marL="2286000" indent="-304800">
              <a:buSzPts val="1100"/>
              <a:defRPr sz="1100"/>
            </a:lvl5pPr>
          </a:lstStyle>
          <a:p>
            <a:r>
              <a:t>Body Level One</a:t>
            </a:r>
          </a:p>
          <a:p>
            <a:pPr lvl="1"/>
            <a:r>
              <a:t>Body Level Two</a:t>
            </a:r>
          </a:p>
          <a:p>
            <a:pPr lvl="2"/>
            <a:r>
              <a:t>Body Level Three</a:t>
            </a:r>
          </a:p>
          <a:p>
            <a:pPr lvl="3"/>
            <a:r>
              <a:t>Body Level Four</a:t>
            </a:r>
          </a:p>
          <a:p>
            <a:pPr lvl="4"/>
            <a:r>
              <a:t>Body Level Five</a:t>
            </a:r>
          </a:p>
        </p:txBody>
      </p:sp>
      <p:sp>
        <p:nvSpPr>
          <p:cNvPr id="472" name="Slide Number"/>
          <p:cNvSpPr txBox="1">
            <a:spLocks noGrp="1"/>
          </p:cNvSpPr>
          <p:nvPr>
            <p:ph type="sldNum" sz="quarter" idx="2"/>
          </p:nvPr>
        </p:nvSpPr>
        <p:spPr>
          <a:xfrm>
            <a:off x="8698471" y="4706961"/>
            <a:ext cx="322687" cy="306112"/>
          </a:xfrm>
          <a:prstGeom prst="rect">
            <a:avLst/>
          </a:prstGeom>
        </p:spPr>
        <p:txBody>
          <a:bodyPr/>
          <a:lstStyle>
            <a:lvl1pPr>
              <a:defRPr sz="900">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Main point">
    <p:spTree>
      <p:nvGrpSpPr>
        <p:cNvPr id="1" name=""/>
        <p:cNvGrpSpPr/>
        <p:nvPr/>
      </p:nvGrpSpPr>
      <p:grpSpPr>
        <a:xfrm>
          <a:off x="0" y="0"/>
          <a:ext cx="0" cy="0"/>
          <a:chOff x="0" y="0"/>
          <a:chExt cx="0" cy="0"/>
        </a:xfrm>
      </p:grpSpPr>
      <p:sp>
        <p:nvSpPr>
          <p:cNvPr id="479" name="Google Shape;196;p49"/>
          <p:cNvSpPr txBox="1"/>
          <p:nvPr/>
        </p:nvSpPr>
        <p:spPr>
          <a:xfrm>
            <a:off x="2193075" y="4624825"/>
            <a:ext cx="4637100" cy="283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024" tIns="91024" rIns="91024" bIns="91024">
            <a:spAutoFit/>
          </a:bodyPr>
          <a:lstStyle/>
          <a:p>
            <a:pPr>
              <a:defRPr sz="700">
                <a:solidFill>
                  <a:srgbClr val="FFFFFF"/>
                </a:solidFill>
              </a:defRPr>
            </a:pPr>
            <a:r>
              <a:t>Proprietary and confidential  |  All rights reserved  |  </a:t>
            </a:r>
            <a:r>
              <a:rPr>
                <a:latin typeface="Roboto"/>
                <a:ea typeface="Roboto"/>
                <a:cs typeface="Roboto"/>
                <a:sym typeface="Roboto"/>
              </a:rPr>
              <a:t>© </a:t>
            </a:r>
            <a:r>
              <a:t>LERC 2019.</a:t>
            </a:r>
          </a:p>
        </p:txBody>
      </p:sp>
      <p:sp>
        <p:nvSpPr>
          <p:cNvPr id="480" name="Title Text"/>
          <p:cNvSpPr txBox="1">
            <a:spLocks noGrp="1"/>
          </p:cNvSpPr>
          <p:nvPr>
            <p:ph type="title"/>
          </p:nvPr>
        </p:nvSpPr>
        <p:spPr>
          <a:xfrm>
            <a:off x="490250" y="450149"/>
            <a:ext cx="6367801" cy="4090801"/>
          </a:xfrm>
          <a:prstGeom prst="rect">
            <a:avLst/>
          </a:prstGeom>
        </p:spPr>
        <p:txBody>
          <a:bodyPr anchor="ctr"/>
          <a:lstStyle>
            <a:lvl1pPr>
              <a:defRPr sz="4700"/>
            </a:lvl1pPr>
          </a:lstStyle>
          <a:p>
            <a:r>
              <a:t>Title Text</a:t>
            </a:r>
          </a:p>
        </p:txBody>
      </p:sp>
      <p:sp>
        <p:nvSpPr>
          <p:cNvPr id="481" name="Slide Number"/>
          <p:cNvSpPr txBox="1">
            <a:spLocks noGrp="1"/>
          </p:cNvSpPr>
          <p:nvPr>
            <p:ph type="sldNum" sz="quarter" idx="2"/>
          </p:nvPr>
        </p:nvSpPr>
        <p:spPr>
          <a:xfrm>
            <a:off x="8698471" y="4706961"/>
            <a:ext cx="322687" cy="306112"/>
          </a:xfrm>
          <a:prstGeom prst="rect">
            <a:avLst/>
          </a:prstGeom>
        </p:spPr>
        <p:txBody>
          <a:bodyPr/>
          <a:lstStyle>
            <a:lvl1pPr>
              <a:defRPr sz="900">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Section title and description">
    <p:spTree>
      <p:nvGrpSpPr>
        <p:cNvPr id="1" name=""/>
        <p:cNvGrpSpPr/>
        <p:nvPr/>
      </p:nvGrpSpPr>
      <p:grpSpPr>
        <a:xfrm>
          <a:off x="0" y="0"/>
          <a:ext cx="0" cy="0"/>
          <a:chOff x="0" y="0"/>
          <a:chExt cx="0" cy="0"/>
        </a:xfrm>
      </p:grpSpPr>
      <p:sp>
        <p:nvSpPr>
          <p:cNvPr id="488" name="Google Shape;196;p49"/>
          <p:cNvSpPr txBox="1"/>
          <p:nvPr/>
        </p:nvSpPr>
        <p:spPr>
          <a:xfrm>
            <a:off x="2193075" y="4624825"/>
            <a:ext cx="4637100" cy="283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024" tIns="91024" rIns="91024" bIns="91024">
            <a:spAutoFit/>
          </a:bodyPr>
          <a:lstStyle/>
          <a:p>
            <a:pPr>
              <a:defRPr sz="700">
                <a:solidFill>
                  <a:srgbClr val="FFFFFF"/>
                </a:solidFill>
              </a:defRPr>
            </a:pPr>
            <a:r>
              <a:t>Proprietary and confidential  |  All rights reserved  |  </a:t>
            </a:r>
            <a:r>
              <a:rPr>
                <a:latin typeface="Roboto"/>
                <a:ea typeface="Roboto"/>
                <a:cs typeface="Roboto"/>
                <a:sym typeface="Roboto"/>
              </a:rPr>
              <a:t>© </a:t>
            </a:r>
            <a:r>
              <a:t>LERC 2019.</a:t>
            </a:r>
          </a:p>
        </p:txBody>
      </p:sp>
      <p:sp>
        <p:nvSpPr>
          <p:cNvPr id="489" name="Google Shape;225;p57"/>
          <p:cNvSpPr/>
          <p:nvPr/>
        </p:nvSpPr>
        <p:spPr>
          <a:xfrm>
            <a:off x="4572000" y="-124"/>
            <a:ext cx="4572000" cy="5143501"/>
          </a:xfrm>
          <a:prstGeom prst="rect">
            <a:avLst/>
          </a:prstGeom>
          <a:solidFill>
            <a:srgbClr val="EEEEEE"/>
          </a:solidFill>
          <a:ln w="12700">
            <a:miter lim="400000"/>
          </a:ln>
        </p:spPr>
        <p:txBody>
          <a:bodyPr lIns="45719" rIns="45719" anchor="ctr"/>
          <a:lstStyle/>
          <a:p>
            <a:pPr>
              <a:defRPr sz="1300"/>
            </a:pPr>
            <a:endParaRPr/>
          </a:p>
        </p:txBody>
      </p:sp>
      <p:sp>
        <p:nvSpPr>
          <p:cNvPr id="490" name="Title Text"/>
          <p:cNvSpPr txBox="1">
            <a:spLocks noGrp="1"/>
          </p:cNvSpPr>
          <p:nvPr>
            <p:ph type="title"/>
          </p:nvPr>
        </p:nvSpPr>
        <p:spPr>
          <a:xfrm>
            <a:off x="265500" y="1233175"/>
            <a:ext cx="4045200" cy="1482301"/>
          </a:xfrm>
          <a:prstGeom prst="rect">
            <a:avLst/>
          </a:prstGeom>
        </p:spPr>
        <p:txBody>
          <a:bodyPr anchor="b"/>
          <a:lstStyle>
            <a:lvl1pPr algn="ctr">
              <a:defRPr sz="4100"/>
            </a:lvl1pPr>
          </a:lstStyle>
          <a:p>
            <a:r>
              <a:t>Title Text</a:t>
            </a:r>
          </a:p>
        </p:txBody>
      </p:sp>
      <p:sp>
        <p:nvSpPr>
          <p:cNvPr id="491" name="Body Level One…"/>
          <p:cNvSpPr txBox="1">
            <a:spLocks noGrp="1"/>
          </p:cNvSpPr>
          <p:nvPr>
            <p:ph type="body" sz="quarter" idx="1"/>
          </p:nvPr>
        </p:nvSpPr>
        <p:spPr>
          <a:xfrm>
            <a:off x="265500" y="2803075"/>
            <a:ext cx="4045200" cy="1235101"/>
          </a:xfrm>
          <a:prstGeom prst="rect">
            <a:avLst/>
          </a:prstGeom>
        </p:spPr>
        <p:txBody>
          <a:bodyPr/>
          <a:lstStyle>
            <a:lvl1pPr marL="342900" indent="-228600" algn="ctr">
              <a:lnSpc>
                <a:spcPct val="100000"/>
              </a:lnSpc>
              <a:buClrTx/>
              <a:buSzTx/>
              <a:buFontTx/>
              <a:buNone/>
              <a:defRPr sz="2000"/>
            </a:lvl1pPr>
            <a:lvl2pPr marL="342900" indent="254000" algn="ctr">
              <a:lnSpc>
                <a:spcPct val="100000"/>
              </a:lnSpc>
              <a:buClrTx/>
              <a:buSzTx/>
              <a:buFontTx/>
              <a:buNone/>
              <a:defRPr sz="2000"/>
            </a:lvl2pPr>
            <a:lvl3pPr marL="342900" indent="711200" algn="ctr">
              <a:lnSpc>
                <a:spcPct val="100000"/>
              </a:lnSpc>
              <a:buClrTx/>
              <a:buSzTx/>
              <a:buFontTx/>
              <a:buNone/>
              <a:defRPr sz="2000"/>
            </a:lvl3pPr>
            <a:lvl4pPr marL="342900" indent="1168400" algn="ctr">
              <a:lnSpc>
                <a:spcPct val="100000"/>
              </a:lnSpc>
              <a:buClrTx/>
              <a:buSzTx/>
              <a:buFontTx/>
              <a:buNone/>
              <a:defRPr sz="2000"/>
            </a:lvl4pPr>
            <a:lvl5pPr marL="342900" indent="1625600" algn="ctr">
              <a:lnSpc>
                <a:spcPct val="100000"/>
              </a:lnSpc>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492" name="Google Shape;228;p57"/>
          <p:cNvSpPr txBox="1">
            <a:spLocks noGrp="1"/>
          </p:cNvSpPr>
          <p:nvPr>
            <p:ph type="body" sz="half" idx="21"/>
          </p:nvPr>
        </p:nvSpPr>
        <p:spPr>
          <a:xfrm>
            <a:off x="4939500" y="724074"/>
            <a:ext cx="3837000" cy="3695102"/>
          </a:xfrm>
          <a:prstGeom prst="rect">
            <a:avLst/>
          </a:prstGeom>
        </p:spPr>
        <p:txBody>
          <a:bodyPr anchor="ctr"/>
          <a:lstStyle/>
          <a:p>
            <a:endParaRPr/>
          </a:p>
        </p:txBody>
      </p:sp>
      <p:sp>
        <p:nvSpPr>
          <p:cNvPr id="493" name="Slide Number"/>
          <p:cNvSpPr txBox="1">
            <a:spLocks noGrp="1"/>
          </p:cNvSpPr>
          <p:nvPr>
            <p:ph type="sldNum" sz="quarter" idx="2"/>
          </p:nvPr>
        </p:nvSpPr>
        <p:spPr>
          <a:xfrm>
            <a:off x="8698471" y="4706961"/>
            <a:ext cx="322687" cy="306112"/>
          </a:xfrm>
          <a:prstGeom prst="rect">
            <a:avLst/>
          </a:prstGeom>
        </p:spPr>
        <p:txBody>
          <a:bodyPr/>
          <a:lstStyle>
            <a:lvl1pPr>
              <a:defRPr sz="900">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Caption">
    <p:spTree>
      <p:nvGrpSpPr>
        <p:cNvPr id="1" name=""/>
        <p:cNvGrpSpPr/>
        <p:nvPr/>
      </p:nvGrpSpPr>
      <p:grpSpPr>
        <a:xfrm>
          <a:off x="0" y="0"/>
          <a:ext cx="0" cy="0"/>
          <a:chOff x="0" y="0"/>
          <a:chExt cx="0" cy="0"/>
        </a:xfrm>
      </p:grpSpPr>
      <p:sp>
        <p:nvSpPr>
          <p:cNvPr id="500" name="Google Shape;196;p49"/>
          <p:cNvSpPr txBox="1"/>
          <p:nvPr/>
        </p:nvSpPr>
        <p:spPr>
          <a:xfrm>
            <a:off x="2193075" y="4624825"/>
            <a:ext cx="4637100" cy="283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024" tIns="91024" rIns="91024" bIns="91024">
            <a:spAutoFit/>
          </a:bodyPr>
          <a:lstStyle/>
          <a:p>
            <a:pPr>
              <a:defRPr sz="700">
                <a:solidFill>
                  <a:srgbClr val="FFFFFF"/>
                </a:solidFill>
              </a:defRPr>
            </a:pPr>
            <a:r>
              <a:t>Proprietary and confidential  |  All rights reserved  |  </a:t>
            </a:r>
            <a:r>
              <a:rPr>
                <a:latin typeface="Roboto"/>
                <a:ea typeface="Roboto"/>
                <a:cs typeface="Roboto"/>
                <a:sym typeface="Roboto"/>
              </a:rPr>
              <a:t>© </a:t>
            </a:r>
            <a:r>
              <a:t>LERC 2019.</a:t>
            </a:r>
          </a:p>
        </p:txBody>
      </p:sp>
      <p:sp>
        <p:nvSpPr>
          <p:cNvPr id="501" name="Body Level One…"/>
          <p:cNvSpPr txBox="1">
            <a:spLocks noGrp="1"/>
          </p:cNvSpPr>
          <p:nvPr>
            <p:ph type="body" sz="quarter" idx="1"/>
          </p:nvPr>
        </p:nvSpPr>
        <p:spPr>
          <a:xfrm>
            <a:off x="311699" y="4230575"/>
            <a:ext cx="5998802" cy="605101"/>
          </a:xfrm>
          <a:prstGeom prst="rect">
            <a:avLst/>
          </a:prstGeom>
        </p:spPr>
        <p:txBody>
          <a:bodyPr anchor="ctr"/>
          <a:lstStyle>
            <a:lvl1pPr marL="228600" indent="0">
              <a:lnSpc>
                <a:spcPct val="100000"/>
              </a:lnSpc>
              <a:buClrTx/>
              <a:buSzTx/>
              <a:buFontTx/>
              <a:buNone/>
            </a:lvl1pPr>
            <a:lvl2pPr marL="1036515" indent="-439615">
              <a:lnSpc>
                <a:spcPct val="100000"/>
              </a:lnSpc>
              <a:buClrTx/>
              <a:buFontTx/>
            </a:lvl2pPr>
            <a:lvl3pPr marL="1493715" indent="-439615">
              <a:lnSpc>
                <a:spcPct val="100000"/>
              </a:lnSpc>
              <a:buClrTx/>
              <a:buFontTx/>
            </a:lvl3pPr>
            <a:lvl4pPr marL="1950915" indent="-439615">
              <a:lnSpc>
                <a:spcPct val="100000"/>
              </a:lnSpc>
              <a:buClrTx/>
              <a:buFontTx/>
            </a:lvl4pPr>
            <a:lvl5pPr marL="2408115" indent="-439615">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502" name="Slide Number"/>
          <p:cNvSpPr txBox="1">
            <a:spLocks noGrp="1"/>
          </p:cNvSpPr>
          <p:nvPr>
            <p:ph type="sldNum" sz="quarter" idx="2"/>
          </p:nvPr>
        </p:nvSpPr>
        <p:spPr>
          <a:xfrm>
            <a:off x="8698471" y="4706961"/>
            <a:ext cx="322687" cy="306112"/>
          </a:xfrm>
          <a:prstGeom prst="rect">
            <a:avLst/>
          </a:prstGeom>
        </p:spPr>
        <p:txBody>
          <a:bodyPr/>
          <a:lstStyle>
            <a:lvl1pPr>
              <a:defRPr sz="900">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Big number">
    <p:spTree>
      <p:nvGrpSpPr>
        <p:cNvPr id="1" name=""/>
        <p:cNvGrpSpPr/>
        <p:nvPr/>
      </p:nvGrpSpPr>
      <p:grpSpPr>
        <a:xfrm>
          <a:off x="0" y="0"/>
          <a:ext cx="0" cy="0"/>
          <a:chOff x="0" y="0"/>
          <a:chExt cx="0" cy="0"/>
        </a:xfrm>
      </p:grpSpPr>
      <p:sp>
        <p:nvSpPr>
          <p:cNvPr id="509" name="Google Shape;196;p49"/>
          <p:cNvSpPr txBox="1"/>
          <p:nvPr/>
        </p:nvSpPr>
        <p:spPr>
          <a:xfrm>
            <a:off x="2193075" y="4624825"/>
            <a:ext cx="4637100" cy="283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024" tIns="91024" rIns="91024" bIns="91024">
            <a:spAutoFit/>
          </a:bodyPr>
          <a:lstStyle/>
          <a:p>
            <a:pPr>
              <a:defRPr sz="700">
                <a:solidFill>
                  <a:srgbClr val="FFFFFF"/>
                </a:solidFill>
              </a:defRPr>
            </a:pPr>
            <a:r>
              <a:t>Proprietary and confidential  |  All rights reserved  |  </a:t>
            </a:r>
            <a:r>
              <a:rPr>
                <a:latin typeface="Roboto"/>
                <a:ea typeface="Roboto"/>
                <a:cs typeface="Roboto"/>
                <a:sym typeface="Roboto"/>
              </a:rPr>
              <a:t>© </a:t>
            </a:r>
            <a:r>
              <a:t>LERC 2019.</a:t>
            </a:r>
          </a:p>
        </p:txBody>
      </p:sp>
      <p:sp>
        <p:nvSpPr>
          <p:cNvPr id="510" name="Title Text"/>
          <p:cNvSpPr txBox="1">
            <a:spLocks noGrp="1"/>
          </p:cNvSpPr>
          <p:nvPr>
            <p:ph type="title"/>
          </p:nvPr>
        </p:nvSpPr>
        <p:spPr>
          <a:xfrm>
            <a:off x="311699" y="1106125"/>
            <a:ext cx="8520602" cy="1963500"/>
          </a:xfrm>
          <a:prstGeom prst="rect">
            <a:avLst/>
          </a:prstGeom>
        </p:spPr>
        <p:txBody>
          <a:bodyPr anchor="b"/>
          <a:lstStyle>
            <a:lvl1pPr algn="ctr">
              <a:defRPr sz="11900"/>
            </a:lvl1pPr>
          </a:lstStyle>
          <a:p>
            <a:r>
              <a:t>Title Text</a:t>
            </a:r>
          </a:p>
        </p:txBody>
      </p:sp>
      <p:sp>
        <p:nvSpPr>
          <p:cNvPr id="511" name="Body Level One…"/>
          <p:cNvSpPr txBox="1">
            <a:spLocks noGrp="1"/>
          </p:cNvSpPr>
          <p:nvPr>
            <p:ph type="body" sz="half" idx="1"/>
          </p:nvPr>
        </p:nvSpPr>
        <p:spPr>
          <a:xfrm>
            <a:off x="311699" y="3152225"/>
            <a:ext cx="8520602" cy="1300800"/>
          </a:xfrm>
          <a:prstGeom prst="rect">
            <a:avLst/>
          </a:prstGeom>
        </p:spPr>
        <p:txBody>
          <a:bodyPr/>
          <a:lstStyle>
            <a:lvl1pPr algn="ctr"/>
            <a:lvl2pPr marL="1036515" indent="-439615" algn="ctr"/>
            <a:lvl3pPr marL="1493715" indent="-439615" algn="ctr"/>
            <a:lvl4pPr marL="1950915" indent="-439615" algn="ctr"/>
            <a:lvl5pPr marL="2408115" indent="-439615" algn="ctr"/>
          </a:lstStyle>
          <a:p>
            <a:r>
              <a:t>Body Level One</a:t>
            </a:r>
          </a:p>
          <a:p>
            <a:pPr lvl="1"/>
            <a:r>
              <a:t>Body Level Two</a:t>
            </a:r>
          </a:p>
          <a:p>
            <a:pPr lvl="2"/>
            <a:r>
              <a:t>Body Level Three</a:t>
            </a:r>
          </a:p>
          <a:p>
            <a:pPr lvl="3"/>
            <a:r>
              <a:t>Body Level Four</a:t>
            </a:r>
          </a:p>
          <a:p>
            <a:pPr lvl="4"/>
            <a:r>
              <a:t>Body Level Five</a:t>
            </a:r>
          </a:p>
        </p:txBody>
      </p:sp>
      <p:sp>
        <p:nvSpPr>
          <p:cNvPr id="512" name="Slide Number"/>
          <p:cNvSpPr txBox="1">
            <a:spLocks noGrp="1"/>
          </p:cNvSpPr>
          <p:nvPr>
            <p:ph type="sldNum" sz="quarter" idx="2"/>
          </p:nvPr>
        </p:nvSpPr>
        <p:spPr>
          <a:xfrm>
            <a:off x="8698471" y="4706961"/>
            <a:ext cx="322687" cy="306112"/>
          </a:xfrm>
          <a:prstGeom prst="rect">
            <a:avLst/>
          </a:prstGeom>
        </p:spPr>
        <p:txBody>
          <a:bodyPr/>
          <a:lstStyle>
            <a:lvl1pPr>
              <a:defRPr sz="900">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BLANK">
    <p:bg>
      <p:bgPr>
        <a:solidFill>
          <a:srgbClr val="535353"/>
        </a:solidFill>
        <a:effectLst/>
      </p:bgPr>
    </p:bg>
    <p:spTree>
      <p:nvGrpSpPr>
        <p:cNvPr id="1" name=""/>
        <p:cNvGrpSpPr/>
        <p:nvPr/>
      </p:nvGrpSpPr>
      <p:grpSpPr>
        <a:xfrm>
          <a:off x="0" y="0"/>
          <a:ext cx="0" cy="0"/>
          <a:chOff x="0" y="0"/>
          <a:chExt cx="0" cy="0"/>
        </a:xfrm>
      </p:grpSpPr>
      <p:sp>
        <p:nvSpPr>
          <p:cNvPr id="519" name="Google Shape;196;p49"/>
          <p:cNvSpPr txBox="1"/>
          <p:nvPr/>
        </p:nvSpPr>
        <p:spPr>
          <a:xfrm>
            <a:off x="2193075" y="4624825"/>
            <a:ext cx="4637100" cy="283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024" tIns="91024" rIns="91024" bIns="91024">
            <a:spAutoFit/>
          </a:bodyPr>
          <a:lstStyle/>
          <a:p>
            <a:pPr>
              <a:defRPr sz="700">
                <a:solidFill>
                  <a:srgbClr val="FFFFFF"/>
                </a:solidFill>
              </a:defRPr>
            </a:pPr>
            <a:r>
              <a:t>Proprietary and confidential  |  All rights reserved  |  </a:t>
            </a:r>
            <a:r>
              <a:rPr>
                <a:latin typeface="Roboto"/>
                <a:ea typeface="Roboto"/>
                <a:cs typeface="Roboto"/>
                <a:sym typeface="Roboto"/>
              </a:rPr>
              <a:t>© </a:t>
            </a:r>
            <a:r>
              <a:t>LERC 2019.</a:t>
            </a:r>
          </a:p>
        </p:txBody>
      </p:sp>
      <p:sp>
        <p:nvSpPr>
          <p:cNvPr id="520" name="Slide Number"/>
          <p:cNvSpPr txBox="1">
            <a:spLocks noGrp="1"/>
          </p:cNvSpPr>
          <p:nvPr>
            <p:ph type="sldNum" sz="quarter" idx="2"/>
          </p:nvPr>
        </p:nvSpPr>
        <p:spPr>
          <a:xfrm>
            <a:off x="8698471" y="4706961"/>
            <a:ext cx="322687" cy="306112"/>
          </a:xfrm>
          <a:prstGeom prst="rect">
            <a:avLst/>
          </a:prstGeom>
        </p:spPr>
        <p:txBody>
          <a:bodyPr/>
          <a:lstStyle>
            <a:lvl1pPr>
              <a:defRPr sz="900">
                <a:solidFill>
                  <a:srgbClr val="CCCCCC"/>
                </a:solidFill>
              </a:defRPr>
            </a:lvl1p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55" name="Title Text"/>
          <p:cNvSpPr txBox="1">
            <a:spLocks noGrp="1"/>
          </p:cNvSpPr>
          <p:nvPr>
            <p:ph type="title"/>
          </p:nvPr>
        </p:nvSpPr>
        <p:spPr>
          <a:xfrm>
            <a:off x="311699" y="555600"/>
            <a:ext cx="2808001" cy="755700"/>
          </a:xfrm>
          <a:prstGeom prst="rect">
            <a:avLst/>
          </a:prstGeom>
        </p:spPr>
        <p:txBody>
          <a:bodyPr anchor="b"/>
          <a:lstStyle>
            <a:lvl1pPr>
              <a:defRPr sz="2400"/>
            </a:lvl1pPr>
          </a:lstStyle>
          <a:p>
            <a:r>
              <a:t>Title Text</a:t>
            </a:r>
          </a:p>
        </p:txBody>
      </p:sp>
      <p:sp>
        <p:nvSpPr>
          <p:cNvPr id="56" name="Body Level One…"/>
          <p:cNvSpPr txBox="1">
            <a:spLocks noGrp="1"/>
          </p:cNvSpPr>
          <p:nvPr>
            <p:ph type="body" sz="quarter" idx="1"/>
          </p:nvPr>
        </p:nvSpPr>
        <p:spPr>
          <a:xfrm>
            <a:off x="311699" y="1389599"/>
            <a:ext cx="2808001" cy="3179401"/>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64" name="Title Text"/>
          <p:cNvSpPr txBox="1">
            <a:spLocks noGrp="1"/>
          </p:cNvSpPr>
          <p:nvPr>
            <p:ph type="title"/>
          </p:nvPr>
        </p:nvSpPr>
        <p:spPr>
          <a:xfrm>
            <a:off x="490250" y="450149"/>
            <a:ext cx="6367801" cy="4090801"/>
          </a:xfrm>
          <a:prstGeom prst="rect">
            <a:avLst/>
          </a:prstGeom>
        </p:spPr>
        <p:txBody>
          <a:bodyPr anchor="ctr"/>
          <a:lstStyle>
            <a:lvl1pPr>
              <a:defRPr sz="4800"/>
            </a:lvl1pPr>
          </a:lstStyle>
          <a:p>
            <a:r>
              <a:t>Title Text</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72" name="Google Shape;36;p9"/>
          <p:cNvSpPr/>
          <p:nvPr/>
        </p:nvSpPr>
        <p:spPr>
          <a:xfrm>
            <a:off x="4572000" y="-125"/>
            <a:ext cx="4572000" cy="5143501"/>
          </a:xfrm>
          <a:prstGeom prst="rect">
            <a:avLst/>
          </a:prstGeom>
          <a:solidFill>
            <a:srgbClr val="EEEEEE"/>
          </a:solidFill>
          <a:ln w="12700">
            <a:miter lim="400000"/>
          </a:ln>
        </p:spPr>
        <p:txBody>
          <a:bodyPr lIns="45719" rIns="45719" anchor="ctr"/>
          <a:lstStyle/>
          <a:p>
            <a:endParaRPr/>
          </a:p>
        </p:txBody>
      </p:sp>
      <p:sp>
        <p:nvSpPr>
          <p:cNvPr id="73" name="Title Text"/>
          <p:cNvSpPr txBox="1">
            <a:spLocks noGrp="1"/>
          </p:cNvSpPr>
          <p:nvPr>
            <p:ph type="title"/>
          </p:nvPr>
        </p:nvSpPr>
        <p:spPr>
          <a:xfrm>
            <a:off x="265500" y="1233175"/>
            <a:ext cx="4045200" cy="1482301"/>
          </a:xfrm>
          <a:prstGeom prst="rect">
            <a:avLst/>
          </a:prstGeom>
        </p:spPr>
        <p:txBody>
          <a:bodyPr anchor="b"/>
          <a:lstStyle>
            <a:lvl1pPr algn="ctr">
              <a:defRPr sz="4200"/>
            </a:lvl1pPr>
          </a:lstStyle>
          <a:p>
            <a:r>
              <a:t>Title Text</a:t>
            </a:r>
          </a:p>
        </p:txBody>
      </p:sp>
      <p:sp>
        <p:nvSpPr>
          <p:cNvPr id="74" name="Body Level One…"/>
          <p:cNvSpPr txBox="1">
            <a:spLocks noGrp="1"/>
          </p:cNvSpPr>
          <p:nvPr>
            <p:ph type="body" sz="quarter" idx="1"/>
          </p:nvPr>
        </p:nvSpPr>
        <p:spPr>
          <a:xfrm>
            <a:off x="265500" y="2803075"/>
            <a:ext cx="4045200" cy="12351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75" name="Google Shape;39;p9"/>
          <p:cNvSpPr txBox="1">
            <a:spLocks noGrp="1"/>
          </p:cNvSpPr>
          <p:nvPr>
            <p:ph type="body" sz="half" idx="21"/>
          </p:nvPr>
        </p:nvSpPr>
        <p:spPr>
          <a:xfrm>
            <a:off x="4939500" y="724074"/>
            <a:ext cx="3837000" cy="3695102"/>
          </a:xfrm>
          <a:prstGeom prst="rect">
            <a:avLst/>
          </a:prstGeom>
        </p:spPr>
        <p:txBody>
          <a:bodyPr anchor="ctr"/>
          <a:lstStyle/>
          <a:p>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83" name="Body Level One…"/>
          <p:cNvSpPr txBox="1">
            <a:spLocks noGrp="1"/>
          </p:cNvSpPr>
          <p:nvPr>
            <p:ph type="body" sz="quarter" idx="1"/>
          </p:nvPr>
        </p:nvSpPr>
        <p:spPr>
          <a:xfrm>
            <a:off x="311699" y="4230575"/>
            <a:ext cx="5998802" cy="6051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11699" y="445025"/>
            <a:ext cx="8520602" cy="572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p>
            <a:r>
              <a:t>Title Text</a:t>
            </a:r>
          </a:p>
        </p:txBody>
      </p:sp>
      <p:sp>
        <p:nvSpPr>
          <p:cNvPr id="3" name="Body Level One…"/>
          <p:cNvSpPr txBox="1">
            <a:spLocks noGrp="1"/>
          </p:cNvSpPr>
          <p:nvPr>
            <p:ph type="body" idx="1"/>
          </p:nvPr>
        </p:nvSpPr>
        <p:spPr>
          <a:xfrm>
            <a:off x="311699" y="1152475"/>
            <a:ext cx="8520602" cy="341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684345" y="4700819"/>
            <a:ext cx="336813" cy="318396"/>
          </a:xfrm>
          <a:prstGeom prst="rect">
            <a:avLst/>
          </a:prstGeom>
          <a:ln w="12700">
            <a:miter lim="400000"/>
          </a:ln>
        </p:spPr>
        <p:txBody>
          <a:bodyPr wrap="none" lIns="91424" tIns="91424" rIns="91424" bIns="91424" anchor="ctr">
            <a:spAutoFit/>
          </a:bodyPr>
          <a:lstStyle>
            <a:lvl1pPr algn="r">
              <a:defRPr sz="1000">
                <a:solidFill>
                  <a:schemeClr val="accent2">
                    <a:lumOff val="21764"/>
                  </a:schemeClr>
                </a:solidFil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4" r:id="rId31"/>
    <p:sldLayoutId id="2147483685" r:id="rId32"/>
    <p:sldLayoutId id="2147483686" r:id="rId33"/>
    <p:sldLayoutId id="2147483687" r:id="rId34"/>
    <p:sldLayoutId id="2147483688" r:id="rId35"/>
    <p:sldLayoutId id="2147483689" r:id="rId36"/>
    <p:sldLayoutId id="2147483690" r:id="rId37"/>
    <p:sldLayoutId id="2147483691" r:id="rId38"/>
    <p:sldLayoutId id="2147483692" r:id="rId39"/>
    <p:sldLayoutId id="2147483694" r:id="rId40"/>
    <p:sldLayoutId id="2147483695" r:id="rId41"/>
    <p:sldLayoutId id="2147483696" r:id="rId42"/>
    <p:sldLayoutId id="2147483697" r:id="rId43"/>
    <p:sldLayoutId id="2147483698" r:id="rId44"/>
    <p:sldLayoutId id="2147483699" r:id="rId45"/>
    <p:sldLayoutId id="2147483700" r:id="rId46"/>
    <p:sldLayoutId id="2147483701" r:id="rId47"/>
    <p:sldLayoutId id="2147483702" r:id="rId48"/>
    <p:sldLayoutId id="2147483703" r:id="rId49"/>
  </p:sldLayoutIdLst>
  <p:transition spd="med"/>
  <p:txStyles>
    <p:titleStyle>
      <a:lvl1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9pPr>
    </p:titleStyle>
    <p:bodyStyle>
      <a:lvl1pPr marL="457200" marR="0" indent="-342900"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1pPr>
      <a:lvl2pPr marL="1005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2pPr>
      <a:lvl3pPr marL="1462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3pPr>
      <a:lvl4pPr marL="1919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4pPr>
      <a:lvl5pPr marL="23767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5pPr>
      <a:lvl6pPr marL="28339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6pPr>
      <a:lvl7pPr marL="3291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7pPr>
      <a:lvl8pPr marL="3748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8pPr>
      <a:lvl9pPr marL="4205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5" name="Google Shape;565;p73" descr="Google Shape;565;p73"/>
          <p:cNvPicPr>
            <a:picLocks noChangeAspect="1"/>
          </p:cNvPicPr>
          <p:nvPr/>
        </p:nvPicPr>
        <p:blipFill>
          <a:blip r:embed="rId2" cstate="print"/>
          <a:stretch>
            <a:fillRect/>
          </a:stretch>
        </p:blipFill>
        <p:spPr>
          <a:xfrm>
            <a:off x="0" y="4097"/>
            <a:ext cx="9144000" cy="5139404"/>
          </a:xfrm>
          <a:prstGeom prst="rect">
            <a:avLst/>
          </a:prstGeom>
          <a:ln w="12700">
            <a:miter lim="400000"/>
          </a:ln>
        </p:spPr>
      </p:pic>
      <p:sp>
        <p:nvSpPr>
          <p:cNvPr id="816" name="Google Shape;566;p73"/>
          <p:cNvSpPr/>
          <p:nvPr/>
        </p:nvSpPr>
        <p:spPr>
          <a:xfrm flipH="1">
            <a:off x="-5509" y="0"/>
            <a:ext cx="9144001" cy="5143500"/>
          </a:xfrm>
          <a:prstGeom prst="rect">
            <a:avLst/>
          </a:prstGeom>
          <a:gradFill>
            <a:gsLst>
              <a:gs pos="0">
                <a:srgbClr val="346394">
                  <a:alpha val="76862"/>
                </a:srgbClr>
              </a:gs>
              <a:gs pos="100000">
                <a:srgbClr val="323436">
                  <a:alpha val="63921"/>
                </a:srgbClr>
              </a:gs>
            </a:gsLst>
            <a:lin ang="8099330"/>
          </a:gradFill>
          <a:ln w="12700">
            <a:miter lim="400000"/>
          </a:ln>
        </p:spPr>
        <p:txBody>
          <a:bodyPr lIns="45719" rIns="45719" anchor="ctr"/>
          <a:lstStyle/>
          <a:p>
            <a:endParaRPr dirty="0"/>
          </a:p>
        </p:txBody>
      </p:sp>
      <p:sp>
        <p:nvSpPr>
          <p:cNvPr id="817" name="Google Shape;567;p73"/>
          <p:cNvSpPr txBox="1">
            <a:spLocks noGrp="1"/>
          </p:cNvSpPr>
          <p:nvPr>
            <p:ph type="sldNum" sz="quarter" idx="4294967295"/>
          </p:nvPr>
        </p:nvSpPr>
        <p:spPr>
          <a:xfrm>
            <a:off x="8592163" y="160157"/>
            <a:ext cx="321852" cy="3344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024" tIns="91024" rIns="91024" bIns="91024"/>
          <a:lstStyle>
            <a:lvl1pPr algn="l">
              <a:defRPr sz="900">
                <a:solidFill>
                  <a:srgbClr val="FFFFFF"/>
                </a:solidFill>
                <a:latin typeface="Avenir Roman"/>
                <a:ea typeface="Avenir Roman"/>
                <a:cs typeface="Avenir Roman"/>
                <a:sym typeface="Avenir Roman"/>
              </a:defRPr>
            </a:lvl1pPr>
          </a:lstStyle>
          <a:p>
            <a:fld id="{86CB4B4D-7CA3-9044-876B-883B54F8677D}" type="slidenum">
              <a:rPr/>
              <a:pPr/>
              <a:t>1</a:t>
            </a:fld>
            <a:endParaRPr/>
          </a:p>
        </p:txBody>
      </p:sp>
      <p:sp>
        <p:nvSpPr>
          <p:cNvPr id="822" name="Google Shape;247;p61"/>
          <p:cNvSpPr txBox="1"/>
          <p:nvPr/>
        </p:nvSpPr>
        <p:spPr>
          <a:xfrm>
            <a:off x="2915998" y="4768533"/>
            <a:ext cx="4637101" cy="307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defRPr sz="800">
                <a:solidFill>
                  <a:srgbClr val="FFFFFF"/>
                </a:solidFill>
                <a:latin typeface="Avenir Roman"/>
                <a:ea typeface="Avenir Roman"/>
                <a:cs typeface="Avenir Roman"/>
                <a:sym typeface="Avenir Roman"/>
              </a:defRPr>
            </a:lvl1pPr>
          </a:lstStyle>
          <a:p>
            <a:r>
              <a:rPr dirty="0"/>
              <a:t>© LERG 2020. </a:t>
            </a:r>
            <a:r>
              <a:rPr dirty="0" smtClean="0"/>
              <a:t>All </a:t>
            </a:r>
            <a:r>
              <a:rPr dirty="0"/>
              <a:t>rights reserved.</a:t>
            </a:r>
          </a:p>
        </p:txBody>
      </p:sp>
      <p:pic>
        <p:nvPicPr>
          <p:cNvPr id="11" name="Picture 2"/>
          <p:cNvPicPr>
            <a:picLocks noChangeAspect="1" noChangeArrowheads="1"/>
          </p:cNvPicPr>
          <p:nvPr/>
        </p:nvPicPr>
        <p:blipFill>
          <a:blip r:embed="rId3" cstate="print"/>
          <a:srcRect/>
          <a:stretch>
            <a:fillRect/>
          </a:stretch>
        </p:blipFill>
        <p:spPr bwMode="auto">
          <a:xfrm>
            <a:off x="8534400" y="4552950"/>
            <a:ext cx="459187" cy="463215"/>
          </a:xfrm>
          <a:prstGeom prst="rect">
            <a:avLst/>
          </a:prstGeom>
          <a:noFill/>
          <a:ln w="9525">
            <a:noFill/>
            <a:miter lim="800000"/>
            <a:headEnd/>
            <a:tailEnd/>
          </a:ln>
        </p:spPr>
      </p:pic>
      <p:sp>
        <p:nvSpPr>
          <p:cNvPr id="14" name="TextBox 13"/>
          <p:cNvSpPr txBox="1"/>
          <p:nvPr/>
        </p:nvSpPr>
        <p:spPr>
          <a:xfrm>
            <a:off x="4343400" y="2032771"/>
            <a:ext cx="4267200" cy="313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r>
              <a:rPr lang="en-US" sz="1100" dirty="0">
                <a:solidFill>
                  <a:schemeClr val="bg1"/>
                </a:solidFill>
                <a:latin typeface="Avenir Roman"/>
              </a:rPr>
              <a:t>“Hydrogen … could supply our energy needs, fuel our cars, heat our homes, and help to fight climate change,” the firm said in a recent note to clients. “We believe we are reaching the point of harnessing the element that comprises 90% of the universe, effectively and economically.”</a:t>
            </a:r>
          </a:p>
          <a:p>
            <a:endParaRPr lang="en-US" sz="1100" dirty="0">
              <a:solidFill>
                <a:schemeClr val="bg1"/>
              </a:solidFill>
              <a:latin typeface="Avenir Roman"/>
            </a:endParaRPr>
          </a:p>
          <a:p>
            <a:pPr algn="just"/>
            <a:r>
              <a:rPr lang="en-US" sz="1100" dirty="0">
                <a:solidFill>
                  <a:schemeClr val="bg1"/>
                </a:solidFill>
                <a:latin typeface="Avenir Roman"/>
              </a:rPr>
              <a:t>The technology hasn’t taken off to date for a variety of reasons, including that hydrogen is expensive to manufacture since it has to be produced using another energy source, as well as because it’s less energy efficient than fossil fuels.</a:t>
            </a:r>
          </a:p>
          <a:p>
            <a:endParaRPr lang="en-US" sz="1100" dirty="0">
              <a:solidFill>
                <a:schemeClr val="bg1"/>
              </a:solidFill>
              <a:latin typeface="Avenir Roman"/>
            </a:endParaRPr>
          </a:p>
          <a:p>
            <a:pPr algn="just"/>
            <a:r>
              <a:rPr lang="en-US" sz="1100" dirty="0">
                <a:solidFill>
                  <a:schemeClr val="bg1"/>
                </a:solidFill>
                <a:latin typeface="Avenir Roman"/>
              </a:rPr>
              <a:t>Bank of America compared the sector to smartphones pre-2007 or the internet pre-dot.com, saying now is the time to look at it, “before it goes mainstream.” Among the sectors that stand to benefit are industrials, infrastructure and renewables.</a:t>
            </a:r>
          </a:p>
          <a:p>
            <a:r>
              <a:rPr lang="en-US" sz="1100" dirty="0">
                <a:solidFill>
                  <a:schemeClr val="bg1"/>
                </a:solidFill>
              </a:rPr>
              <a:t/>
            </a:r>
            <a:br>
              <a:rPr lang="en-US" sz="1100" dirty="0">
                <a:solidFill>
                  <a:schemeClr val="bg1"/>
                </a:solidFill>
              </a:rPr>
            </a:br>
            <a:r>
              <a:rPr lang="en-US" sz="1100" dirty="0">
                <a:solidFill>
                  <a:schemeClr val="bg1"/>
                </a:solidFill>
              </a:rPr>
              <a:t/>
            </a:r>
            <a:br>
              <a:rPr lang="en-US" sz="1100" dirty="0">
                <a:solidFill>
                  <a:schemeClr val="bg1"/>
                </a:solidFill>
              </a:rPr>
            </a:br>
            <a:endParaRPr kumimoji="0" lang="en-US" sz="1100" b="0" i="0" u="none" strike="noStrike" cap="none" spc="0" normalizeH="0" baseline="0" dirty="0">
              <a:ln>
                <a:noFill/>
              </a:ln>
              <a:solidFill>
                <a:schemeClr val="bg1"/>
              </a:solidFill>
              <a:effectLst/>
              <a:uFillTx/>
              <a:latin typeface="+mj-lt"/>
              <a:ea typeface="+mj-ea"/>
              <a:cs typeface="+mj-cs"/>
              <a:sym typeface="Arial"/>
            </a:endParaRPr>
          </a:p>
        </p:txBody>
      </p:sp>
      <p:sp>
        <p:nvSpPr>
          <p:cNvPr id="16" name="TextBox 15"/>
          <p:cNvSpPr txBox="1"/>
          <p:nvPr/>
        </p:nvSpPr>
        <p:spPr>
          <a:xfrm>
            <a:off x="1066800" y="133350"/>
            <a:ext cx="6477000" cy="892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2000" b="1" dirty="0">
                <a:solidFill>
                  <a:schemeClr val="bg1"/>
                </a:solidFill>
                <a:latin typeface="Avenir Roman"/>
              </a:rPr>
              <a:t>Hydrogen is at a ‘tipping point’ with $11 trillion market set to explode (Bank of America)</a:t>
            </a:r>
          </a:p>
          <a:p>
            <a:pPr algn="ctr"/>
            <a:r>
              <a:rPr lang="en-US" sz="1000" cap="all" dirty="0">
                <a:solidFill>
                  <a:schemeClr val="bg1"/>
                </a:solidFill>
                <a:latin typeface="Avenir Roman"/>
              </a:rPr>
              <a:t>PUBLISHED SUN, SEP 27, 2020 cnbc.com</a:t>
            </a:r>
            <a:endParaRPr lang="en-US" sz="1000" dirty="0">
              <a:solidFill>
                <a:schemeClr val="bg1"/>
              </a:solidFill>
              <a:latin typeface="Avenir Roman"/>
            </a:endParaRPr>
          </a:p>
        </p:txBody>
      </p:sp>
      <p:pic>
        <p:nvPicPr>
          <p:cNvPr id="4098" name="Picture 2" descr="https://image.cnbcfm.com/api/v1/image/106395830-1582034424253gettyimages-1157197177.jpeg?v=1582034524&amp;w=678&amp;h=381"/>
          <p:cNvPicPr>
            <a:picLocks noChangeAspect="1" noChangeArrowheads="1"/>
          </p:cNvPicPr>
          <p:nvPr/>
        </p:nvPicPr>
        <p:blipFill>
          <a:blip r:embed="rId4" cstate="print"/>
          <a:srcRect/>
          <a:stretch>
            <a:fillRect/>
          </a:stretch>
        </p:blipFill>
        <p:spPr bwMode="auto">
          <a:xfrm>
            <a:off x="152400" y="2114550"/>
            <a:ext cx="4017150" cy="2438400"/>
          </a:xfrm>
          <a:prstGeom prst="rect">
            <a:avLst/>
          </a:prstGeom>
          <a:noFill/>
        </p:spPr>
      </p:pic>
      <p:sp>
        <p:nvSpPr>
          <p:cNvPr id="12" name="TextBox 11"/>
          <p:cNvSpPr txBox="1"/>
          <p:nvPr/>
        </p:nvSpPr>
        <p:spPr>
          <a:xfrm>
            <a:off x="533400" y="1123950"/>
            <a:ext cx="7848600"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r>
              <a:rPr lang="en-US" sz="1200" dirty="0">
                <a:solidFill>
                  <a:schemeClr val="bg1"/>
                </a:solidFill>
                <a:latin typeface="Avenir Roman"/>
              </a:rPr>
              <a:t>After decades of false starts, hydrogen technology is poised to take off as falling production costs, technological improvements, and a global push toward sustainability converge. The firm believes this will generate $2.5 trillion in direct revenue — or $4 trillion if revenue from associated products such as fuel cell vehicles is counted — with the total market potential reaching $11 trillion by 2050.</a:t>
            </a:r>
          </a:p>
          <a:p>
            <a:pPr marL="0" marR="0" indent="0" algn="l" defTabSz="9144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mj-lt"/>
              <a:ea typeface="+mj-ea"/>
              <a:cs typeface="+mj-cs"/>
              <a:sym typeface="Aria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5" name="Google Shape;565;p73" descr="Google Shape;565;p73"/>
          <p:cNvPicPr>
            <a:picLocks noChangeAspect="1"/>
          </p:cNvPicPr>
          <p:nvPr/>
        </p:nvPicPr>
        <p:blipFill>
          <a:blip r:embed="rId2" cstate="print"/>
          <a:stretch>
            <a:fillRect/>
          </a:stretch>
        </p:blipFill>
        <p:spPr>
          <a:xfrm>
            <a:off x="0" y="4097"/>
            <a:ext cx="9144000" cy="5139404"/>
          </a:xfrm>
          <a:prstGeom prst="rect">
            <a:avLst/>
          </a:prstGeom>
          <a:ln w="12700">
            <a:miter lim="400000"/>
          </a:ln>
        </p:spPr>
      </p:pic>
      <p:sp>
        <p:nvSpPr>
          <p:cNvPr id="816" name="Google Shape;566;p73"/>
          <p:cNvSpPr/>
          <p:nvPr/>
        </p:nvSpPr>
        <p:spPr>
          <a:xfrm flipH="1">
            <a:off x="-5509" y="0"/>
            <a:ext cx="9144001" cy="5143500"/>
          </a:xfrm>
          <a:prstGeom prst="rect">
            <a:avLst/>
          </a:prstGeom>
          <a:gradFill>
            <a:gsLst>
              <a:gs pos="0">
                <a:srgbClr val="346394">
                  <a:alpha val="76862"/>
                </a:srgbClr>
              </a:gs>
              <a:gs pos="100000">
                <a:srgbClr val="323436">
                  <a:alpha val="63921"/>
                </a:srgbClr>
              </a:gs>
            </a:gsLst>
            <a:lin ang="8099330"/>
          </a:gradFill>
          <a:ln w="12700">
            <a:miter lim="400000"/>
          </a:ln>
        </p:spPr>
        <p:txBody>
          <a:bodyPr lIns="45719" rIns="45719" anchor="ctr"/>
          <a:lstStyle/>
          <a:p>
            <a:endParaRPr dirty="0"/>
          </a:p>
        </p:txBody>
      </p:sp>
      <p:sp>
        <p:nvSpPr>
          <p:cNvPr id="817" name="Google Shape;567;p73"/>
          <p:cNvSpPr txBox="1">
            <a:spLocks noGrp="1"/>
          </p:cNvSpPr>
          <p:nvPr>
            <p:ph type="sldNum" sz="quarter" idx="4294967295"/>
          </p:nvPr>
        </p:nvSpPr>
        <p:spPr>
          <a:xfrm>
            <a:off x="8592163" y="160157"/>
            <a:ext cx="321852" cy="3344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024" tIns="91024" rIns="91024" bIns="91024"/>
          <a:lstStyle>
            <a:lvl1pPr algn="l">
              <a:defRPr sz="900">
                <a:solidFill>
                  <a:srgbClr val="FFFFFF"/>
                </a:solidFill>
                <a:latin typeface="Avenir Roman"/>
                <a:ea typeface="Avenir Roman"/>
                <a:cs typeface="Avenir Roman"/>
                <a:sym typeface="Avenir Roman"/>
              </a:defRPr>
            </a:lvl1pPr>
          </a:lstStyle>
          <a:p>
            <a:fld id="{86CB4B4D-7CA3-9044-876B-883B54F8677D}" type="slidenum">
              <a:rPr/>
              <a:pPr/>
              <a:t>2</a:t>
            </a:fld>
            <a:endParaRPr/>
          </a:p>
        </p:txBody>
      </p:sp>
      <p:sp>
        <p:nvSpPr>
          <p:cNvPr id="822" name="Google Shape;247;p61"/>
          <p:cNvSpPr txBox="1"/>
          <p:nvPr/>
        </p:nvSpPr>
        <p:spPr>
          <a:xfrm>
            <a:off x="2915998" y="4768533"/>
            <a:ext cx="4637101" cy="307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defRPr sz="800">
                <a:solidFill>
                  <a:srgbClr val="FFFFFF"/>
                </a:solidFill>
                <a:latin typeface="Avenir Roman"/>
                <a:ea typeface="Avenir Roman"/>
                <a:cs typeface="Avenir Roman"/>
                <a:sym typeface="Avenir Roman"/>
              </a:defRPr>
            </a:lvl1pPr>
          </a:lstStyle>
          <a:p>
            <a:r>
              <a:rPr dirty="0"/>
              <a:t>© LERG 2020. </a:t>
            </a:r>
            <a:r>
              <a:rPr dirty="0" smtClean="0"/>
              <a:t>All </a:t>
            </a:r>
            <a:r>
              <a:rPr dirty="0"/>
              <a:t>rights reserved.</a:t>
            </a:r>
          </a:p>
        </p:txBody>
      </p:sp>
      <p:pic>
        <p:nvPicPr>
          <p:cNvPr id="11" name="Picture 2"/>
          <p:cNvPicPr>
            <a:picLocks noChangeAspect="1" noChangeArrowheads="1"/>
          </p:cNvPicPr>
          <p:nvPr/>
        </p:nvPicPr>
        <p:blipFill>
          <a:blip r:embed="rId3" cstate="print"/>
          <a:srcRect/>
          <a:stretch>
            <a:fillRect/>
          </a:stretch>
        </p:blipFill>
        <p:spPr bwMode="auto">
          <a:xfrm>
            <a:off x="8534400" y="4552950"/>
            <a:ext cx="459187" cy="463215"/>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152400" y="1123950"/>
            <a:ext cx="4419600" cy="3299301"/>
          </a:xfrm>
          <a:prstGeom prst="rect">
            <a:avLst/>
          </a:prstGeom>
          <a:noFill/>
          <a:ln w="9525">
            <a:noFill/>
            <a:miter lim="800000"/>
            <a:headEnd/>
            <a:tailEnd/>
          </a:ln>
        </p:spPr>
      </p:pic>
      <p:sp>
        <p:nvSpPr>
          <p:cNvPr id="14" name="TextBox 13"/>
          <p:cNvSpPr txBox="1"/>
          <p:nvPr/>
        </p:nvSpPr>
        <p:spPr>
          <a:xfrm>
            <a:off x="4572000" y="1240643"/>
            <a:ext cx="4267200"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800" dirty="0">
                <a:solidFill>
                  <a:schemeClr val="bg1"/>
                </a:solidFill>
                <a:latin typeface="Avenir Roman"/>
              </a:rPr>
              <a:t>“If just 1% of the heavy long-haul trucking moves to hydrogen powered vehicles, that would create a $20 billion annual market for hydrogen…” </a:t>
            </a:r>
            <a:r>
              <a:rPr lang="en-US" sz="1800" dirty="0">
                <a:solidFill>
                  <a:schemeClr val="bg1"/>
                </a:solidFill>
              </a:rPr>
              <a:t/>
            </a:r>
            <a:br>
              <a:rPr lang="en-US" sz="1800" dirty="0">
                <a:solidFill>
                  <a:schemeClr val="bg1"/>
                </a:solidFill>
              </a:rPr>
            </a:br>
            <a:endParaRPr kumimoji="0" lang="en-US" sz="1800" b="0" i="0" u="none" strike="noStrike" cap="none" spc="0" normalizeH="0" baseline="0" dirty="0">
              <a:ln>
                <a:noFill/>
              </a:ln>
              <a:solidFill>
                <a:schemeClr val="bg1"/>
              </a:solidFill>
              <a:effectLst/>
              <a:uFillTx/>
              <a:latin typeface="+mj-lt"/>
              <a:ea typeface="+mj-ea"/>
              <a:cs typeface="+mj-cs"/>
              <a:sym typeface="Arial"/>
            </a:endParaRPr>
          </a:p>
        </p:txBody>
      </p:sp>
      <p:sp>
        <p:nvSpPr>
          <p:cNvPr id="15" name="TextBox 14"/>
          <p:cNvSpPr txBox="1"/>
          <p:nvPr/>
        </p:nvSpPr>
        <p:spPr>
          <a:xfrm>
            <a:off x="4577509" y="2882992"/>
            <a:ext cx="4267200"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800" dirty="0">
                <a:solidFill>
                  <a:schemeClr val="bg1"/>
                </a:solidFill>
                <a:latin typeface="Avenir Roman"/>
              </a:rPr>
              <a:t>“With governments around the world getting more aggressive about fighting climate change, I’m pretty confident it’s going to happen…” </a:t>
            </a:r>
            <a:r>
              <a:rPr lang="en-US" sz="1800" dirty="0">
                <a:solidFill>
                  <a:schemeClr val="bg1"/>
                </a:solidFill>
              </a:rPr>
              <a:t/>
            </a:r>
            <a:br>
              <a:rPr lang="en-US" sz="1800" dirty="0">
                <a:solidFill>
                  <a:schemeClr val="bg1"/>
                </a:solidFill>
              </a:rPr>
            </a:br>
            <a:endParaRPr kumimoji="0" lang="en-US" sz="1800" b="0" i="0" u="none" strike="noStrike" cap="none" spc="0" normalizeH="0" baseline="0" dirty="0">
              <a:ln>
                <a:noFill/>
              </a:ln>
              <a:solidFill>
                <a:schemeClr val="bg1"/>
              </a:solidFill>
              <a:effectLst/>
              <a:uFillTx/>
              <a:latin typeface="+mj-lt"/>
              <a:ea typeface="+mj-ea"/>
              <a:cs typeface="+mj-cs"/>
              <a:sym typeface="Arial"/>
            </a:endParaRPr>
          </a:p>
        </p:txBody>
      </p:sp>
      <p:sp>
        <p:nvSpPr>
          <p:cNvPr id="16" name="TextBox 15"/>
          <p:cNvSpPr txBox="1"/>
          <p:nvPr/>
        </p:nvSpPr>
        <p:spPr>
          <a:xfrm>
            <a:off x="2362200" y="133350"/>
            <a:ext cx="3733800" cy="553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bg1"/>
                </a:solidFill>
                <a:effectLst/>
                <a:uFillTx/>
                <a:latin typeface="Avenir Roman"/>
                <a:sym typeface="Arial"/>
              </a:rPr>
              <a:t>Jim Cramer on </a:t>
            </a:r>
            <a:r>
              <a:rPr kumimoji="0" lang="en-US" sz="2000" b="1" i="1" u="none" strike="noStrike" cap="none" spc="0" normalizeH="0" baseline="0" dirty="0">
                <a:ln>
                  <a:noFill/>
                </a:ln>
                <a:solidFill>
                  <a:schemeClr val="bg1"/>
                </a:solidFill>
                <a:effectLst/>
                <a:uFillTx/>
                <a:latin typeface="Avenir Roman"/>
                <a:sym typeface="Arial"/>
              </a:rPr>
              <a:t>Mad Money </a:t>
            </a:r>
            <a:r>
              <a:rPr kumimoji="0" lang="en-US" sz="2000" b="1" i="0" u="none" strike="noStrike" cap="none" spc="0" normalizeH="0" baseline="0" dirty="0">
                <a:ln>
                  <a:noFill/>
                </a:ln>
                <a:solidFill>
                  <a:schemeClr val="bg1"/>
                </a:solidFill>
                <a:effectLst/>
                <a:uFillTx/>
                <a:latin typeface="Avenir Roman"/>
                <a:sym typeface="Arial"/>
              </a:rPr>
              <a:t> </a:t>
            </a:r>
          </a:p>
          <a:p>
            <a:pPr marL="0" marR="0" indent="0" algn="ctr" defTabSz="9144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chemeClr val="bg1"/>
                </a:solidFill>
                <a:effectLst/>
                <a:uFillTx/>
                <a:latin typeface="Avenir Roman"/>
                <a:sym typeface="Arial"/>
              </a:rPr>
              <a:t>October 9, 2020</a:t>
            </a:r>
          </a:p>
        </p:txBody>
      </p:sp>
    </p:spTree>
  </p:cSld>
  <p:clrMapOvr>
    <a:masterClrMapping/>
  </p:clrMapOvr>
  <p:transition spd="med"/>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3933</TotalTime>
  <Words>322</Words>
  <Application>Microsoft Office PowerPoint</Application>
  <PresentationFormat>On-screen Show (16:9)</PresentationFormat>
  <Paragraphs>17</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Simple Light</vt:lpstr>
      <vt:lpstr>Slide 1</vt:lpstr>
      <vt:lpstr>Slide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John</cp:lastModifiedBy>
  <cp:revision>35</cp:revision>
  <dcterms:modified xsi:type="dcterms:W3CDTF">2021-05-27T14:31:45Z</dcterms:modified>
</cp:coreProperties>
</file>